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6"/>
  </p:notesMasterIdLst>
  <p:sldIdLst>
    <p:sldId id="256" r:id="rId2"/>
    <p:sldId id="257" r:id="rId3"/>
    <p:sldId id="312" r:id="rId4"/>
    <p:sldId id="258" r:id="rId5"/>
    <p:sldId id="260" r:id="rId6"/>
    <p:sldId id="316" r:id="rId7"/>
    <p:sldId id="319" r:id="rId8"/>
    <p:sldId id="320" r:id="rId9"/>
    <p:sldId id="321" r:id="rId10"/>
    <p:sldId id="322" r:id="rId11"/>
    <p:sldId id="313" r:id="rId12"/>
    <p:sldId id="325" r:id="rId13"/>
    <p:sldId id="334" r:id="rId14"/>
    <p:sldId id="314" r:id="rId15"/>
    <p:sldId id="327" r:id="rId16"/>
    <p:sldId id="329" r:id="rId17"/>
    <p:sldId id="330" r:id="rId18"/>
    <p:sldId id="331" r:id="rId19"/>
    <p:sldId id="332" r:id="rId20"/>
    <p:sldId id="315" r:id="rId21"/>
    <p:sldId id="335" r:id="rId22"/>
    <p:sldId id="336" r:id="rId23"/>
    <p:sldId id="288" r:id="rId24"/>
    <p:sldId id="333" r:id="rId25"/>
  </p:sldIdLst>
  <p:sldSz cx="9144000" cy="5143500" type="screen16x9"/>
  <p:notesSz cx="6858000" cy="9144000"/>
  <p:embeddedFontLst>
    <p:embeddedFont>
      <p:font typeface="Aptos Narrow" panose="020B000402020202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Poppins" panose="000005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C20F3A-9CFD-4D27-9569-A14E8FC4A413}">
  <a:tblStyle styleId="{5AC20F3A-9CFD-4D27-9569-A14E8FC4A4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E5D324-7035-4BDD-9E01-22F24953308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94902" autoAdjust="0"/>
  </p:normalViewPr>
  <p:slideViewPr>
    <p:cSldViewPr snapToGrid="0">
      <p:cViewPr varScale="1">
        <p:scale>
          <a:sx n="100" d="100"/>
          <a:sy n="100" d="100"/>
        </p:scale>
        <p:origin x="12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75512e16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75512e16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362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75512e1615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75512e1615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309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920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24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75512e1615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75512e1615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118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174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679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833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295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85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75512e1615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75512e1615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449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2768f07385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2768f07385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267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82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5512e16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5512e16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75512e1615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75512e1615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752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695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228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68f0738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68f0738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035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14325"/>
            <a:ext cx="4691400" cy="1646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2584625"/>
            <a:ext cx="3534900" cy="461700"/>
          </a:xfrm>
          <a:prstGeom prst="rect">
            <a:avLst/>
          </a:prstGeom>
          <a:solidFill>
            <a:schemeClr val="accent2"/>
          </a:solidFill>
        </p:spPr>
        <p:txBody>
          <a:bodyPr spcFirstLastPara="1" wrap="square" lIns="91425" tIns="91425" rIns="91425" bIns="91425" anchor="ctr"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463375" y="2296600"/>
            <a:ext cx="3967500" cy="1579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991966" y="1036675"/>
            <a:ext cx="1438800" cy="10575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974025" y="539500"/>
            <a:ext cx="7196100" cy="64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
        <p:cNvGrpSpPr/>
        <p:nvPr/>
      </p:nvGrpSpPr>
      <p:grpSpPr>
        <a:xfrm>
          <a:off x="0" y="0"/>
          <a:ext cx="0" cy="0"/>
          <a:chOff x="0" y="0"/>
          <a:chExt cx="0" cy="0"/>
        </a:xfrm>
      </p:grpSpPr>
      <p:sp>
        <p:nvSpPr>
          <p:cNvPr id="42" name="Google Shape;4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
        <p:cNvGrpSpPr/>
        <p:nvPr/>
      </p:nvGrpSpPr>
      <p:grpSpPr>
        <a:xfrm>
          <a:off x="0" y="0"/>
          <a:ext cx="0" cy="0"/>
          <a:chOff x="0" y="0"/>
          <a:chExt cx="0" cy="0"/>
        </a:xfrm>
      </p:grpSpPr>
      <p:sp>
        <p:nvSpPr>
          <p:cNvPr id="44" name="Google Shape;44;p13"/>
          <p:cNvSpPr txBox="1">
            <a:spLocks noGrp="1"/>
          </p:cNvSpPr>
          <p:nvPr>
            <p:ph type="title"/>
          </p:nvPr>
        </p:nvSpPr>
        <p:spPr>
          <a:xfrm>
            <a:off x="4740379" y="1661425"/>
            <a:ext cx="3690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13"/>
          <p:cNvSpPr txBox="1">
            <a:spLocks noGrp="1"/>
          </p:cNvSpPr>
          <p:nvPr>
            <p:ph type="title" idx="2"/>
          </p:nvPr>
        </p:nvSpPr>
        <p:spPr>
          <a:xfrm>
            <a:off x="4740379" y="2409544"/>
            <a:ext cx="3690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 name="Google Shape;46;p13"/>
          <p:cNvSpPr txBox="1">
            <a:spLocks noGrp="1"/>
          </p:cNvSpPr>
          <p:nvPr>
            <p:ph type="title" idx="3"/>
          </p:nvPr>
        </p:nvSpPr>
        <p:spPr>
          <a:xfrm>
            <a:off x="4737275" y="3157659"/>
            <a:ext cx="3690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 name="Google Shape;47;p13"/>
          <p:cNvSpPr txBox="1">
            <a:spLocks noGrp="1"/>
          </p:cNvSpPr>
          <p:nvPr>
            <p:ph type="title" idx="4"/>
          </p:nvPr>
        </p:nvSpPr>
        <p:spPr>
          <a:xfrm>
            <a:off x="4740379" y="3905775"/>
            <a:ext cx="3690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 name="Google Shape;48;p13"/>
          <p:cNvSpPr txBox="1">
            <a:spLocks noGrp="1"/>
          </p:cNvSpPr>
          <p:nvPr>
            <p:ph type="title" idx="5" hasCustomPrompt="1"/>
          </p:nvPr>
        </p:nvSpPr>
        <p:spPr>
          <a:xfrm>
            <a:off x="3812533" y="1661413"/>
            <a:ext cx="842100" cy="527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0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49" name="Google Shape;49;p13"/>
          <p:cNvSpPr txBox="1">
            <a:spLocks noGrp="1"/>
          </p:cNvSpPr>
          <p:nvPr>
            <p:ph type="title" idx="6" hasCustomPrompt="1"/>
          </p:nvPr>
        </p:nvSpPr>
        <p:spPr>
          <a:xfrm>
            <a:off x="3812533" y="3157652"/>
            <a:ext cx="842100" cy="527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0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50" name="Google Shape;50;p13"/>
          <p:cNvSpPr txBox="1">
            <a:spLocks noGrp="1"/>
          </p:cNvSpPr>
          <p:nvPr>
            <p:ph type="title" idx="7" hasCustomPrompt="1"/>
          </p:nvPr>
        </p:nvSpPr>
        <p:spPr>
          <a:xfrm>
            <a:off x="3812533" y="2409534"/>
            <a:ext cx="842100" cy="527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0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51" name="Google Shape;51;p13"/>
          <p:cNvSpPr txBox="1">
            <a:spLocks noGrp="1"/>
          </p:cNvSpPr>
          <p:nvPr>
            <p:ph type="title" idx="8" hasCustomPrompt="1"/>
          </p:nvPr>
        </p:nvSpPr>
        <p:spPr>
          <a:xfrm>
            <a:off x="3812533" y="3905771"/>
            <a:ext cx="842100" cy="527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0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52" name="Google Shape;52;p13"/>
          <p:cNvSpPr txBox="1">
            <a:spLocks noGrp="1"/>
          </p:cNvSpPr>
          <p:nvPr>
            <p:ph type="title" idx="9"/>
          </p:nvPr>
        </p:nvSpPr>
        <p:spPr>
          <a:xfrm>
            <a:off x="3812525" y="539500"/>
            <a:ext cx="4618200" cy="644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CUSTOM_3_1_1_2">
    <p:spTree>
      <p:nvGrpSpPr>
        <p:cNvPr id="1" name="Shape 81"/>
        <p:cNvGrpSpPr/>
        <p:nvPr/>
      </p:nvGrpSpPr>
      <p:grpSpPr>
        <a:xfrm>
          <a:off x="0" y="0"/>
          <a:ext cx="0" cy="0"/>
          <a:chOff x="0" y="0"/>
          <a:chExt cx="0" cy="0"/>
        </a:xfrm>
      </p:grpSpPr>
      <p:sp>
        <p:nvSpPr>
          <p:cNvPr id="82" name="Google Shape;82;p22"/>
          <p:cNvSpPr txBox="1">
            <a:spLocks noGrp="1"/>
          </p:cNvSpPr>
          <p:nvPr>
            <p:ph type="subTitle" idx="1"/>
          </p:nvPr>
        </p:nvSpPr>
        <p:spPr>
          <a:xfrm>
            <a:off x="1191000" y="1842400"/>
            <a:ext cx="3210600" cy="20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22"/>
          <p:cNvSpPr txBox="1">
            <a:spLocks noGrp="1"/>
          </p:cNvSpPr>
          <p:nvPr>
            <p:ph type="subTitle" idx="2"/>
          </p:nvPr>
        </p:nvSpPr>
        <p:spPr>
          <a:xfrm>
            <a:off x="4742457" y="1842400"/>
            <a:ext cx="3210600" cy="20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22"/>
          <p:cNvSpPr txBox="1">
            <a:spLocks noGrp="1"/>
          </p:cNvSpPr>
          <p:nvPr>
            <p:ph type="title"/>
          </p:nvPr>
        </p:nvSpPr>
        <p:spPr>
          <a:xfrm>
            <a:off x="832675" y="539500"/>
            <a:ext cx="7478700" cy="64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47"/>
        <p:cNvGrpSpPr/>
        <p:nvPr/>
      </p:nvGrpSpPr>
      <p:grpSpPr>
        <a:xfrm>
          <a:off x="0" y="0"/>
          <a:ext cx="0" cy="0"/>
          <a:chOff x="0" y="0"/>
          <a:chExt cx="0" cy="0"/>
        </a:xfrm>
      </p:grpSpPr>
      <p:grpSp>
        <p:nvGrpSpPr>
          <p:cNvPr id="148" name="Google Shape;148;p31"/>
          <p:cNvGrpSpPr/>
          <p:nvPr/>
        </p:nvGrpSpPr>
        <p:grpSpPr>
          <a:xfrm rot="4060046" flipH="1">
            <a:off x="-1566595" y="2736005"/>
            <a:ext cx="4282382" cy="1817486"/>
            <a:chOff x="444287" y="2881426"/>
            <a:chExt cx="4771928" cy="2025254"/>
          </a:xfrm>
        </p:grpSpPr>
        <p:sp>
          <p:nvSpPr>
            <p:cNvPr id="149" name="Google Shape;149;p3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31"/>
          <p:cNvGrpSpPr/>
          <p:nvPr/>
        </p:nvGrpSpPr>
        <p:grpSpPr>
          <a:xfrm rot="4060046" flipH="1">
            <a:off x="6432455" y="640505"/>
            <a:ext cx="4282382" cy="1817486"/>
            <a:chOff x="444287" y="2881426"/>
            <a:chExt cx="4771928" cy="2025254"/>
          </a:xfrm>
        </p:grpSpPr>
        <p:sp>
          <p:nvSpPr>
            <p:cNvPr id="152" name="Google Shape;152;p3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54"/>
        <p:cNvGrpSpPr/>
        <p:nvPr/>
      </p:nvGrpSpPr>
      <p:grpSpPr>
        <a:xfrm>
          <a:off x="0" y="0"/>
          <a:ext cx="0" cy="0"/>
          <a:chOff x="0" y="0"/>
          <a:chExt cx="0" cy="0"/>
        </a:xfrm>
      </p:grpSpPr>
      <p:grpSp>
        <p:nvGrpSpPr>
          <p:cNvPr id="155" name="Google Shape;155;p32"/>
          <p:cNvGrpSpPr/>
          <p:nvPr/>
        </p:nvGrpSpPr>
        <p:grpSpPr>
          <a:xfrm rot="-440187" flipH="1">
            <a:off x="-652153" y="3726872"/>
            <a:ext cx="4282553" cy="1817558"/>
            <a:chOff x="444287" y="2881426"/>
            <a:chExt cx="4771928" cy="2025254"/>
          </a:xfrm>
        </p:grpSpPr>
        <p:sp>
          <p:nvSpPr>
            <p:cNvPr id="156" name="Google Shape;156;p32"/>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2"/>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32"/>
          <p:cNvGrpSpPr/>
          <p:nvPr/>
        </p:nvGrpSpPr>
        <p:grpSpPr>
          <a:xfrm rot="-2700000">
            <a:off x="7918497" y="378401"/>
            <a:ext cx="682285" cy="835889"/>
            <a:chOff x="5606000" y="719150"/>
            <a:chExt cx="1191525" cy="1459775"/>
          </a:xfrm>
        </p:grpSpPr>
        <p:sp>
          <p:nvSpPr>
            <p:cNvPr id="159" name="Google Shape;159;p32"/>
            <p:cNvSpPr/>
            <p:nvPr/>
          </p:nvSpPr>
          <p:spPr>
            <a:xfrm>
              <a:off x="5606000" y="719150"/>
              <a:ext cx="914175" cy="914175"/>
            </a:xfrm>
            <a:custGeom>
              <a:avLst/>
              <a:gdLst/>
              <a:ahLst/>
              <a:cxnLst/>
              <a:rect l="l" t="t" r="r" b="b"/>
              <a:pathLst>
                <a:path w="36567" h="36567" extrusionOk="0">
                  <a:moveTo>
                    <a:pt x="18248" y="11809"/>
                  </a:moveTo>
                  <a:cubicBezTo>
                    <a:pt x="20771" y="11809"/>
                    <a:pt x="23175" y="13280"/>
                    <a:pt x="24226" y="15745"/>
                  </a:cubicBezTo>
                  <a:cubicBezTo>
                    <a:pt x="25624" y="19058"/>
                    <a:pt x="24074" y="22827"/>
                    <a:pt x="20791" y="24226"/>
                  </a:cubicBezTo>
                  <a:cubicBezTo>
                    <a:pt x="19970" y="24575"/>
                    <a:pt x="19117" y="24740"/>
                    <a:pt x="18278" y="24740"/>
                  </a:cubicBezTo>
                  <a:cubicBezTo>
                    <a:pt x="15759" y="24740"/>
                    <a:pt x="13359" y="23253"/>
                    <a:pt x="12311" y="20791"/>
                  </a:cubicBezTo>
                  <a:cubicBezTo>
                    <a:pt x="10943" y="17508"/>
                    <a:pt x="12462" y="13709"/>
                    <a:pt x="15745" y="12311"/>
                  </a:cubicBezTo>
                  <a:cubicBezTo>
                    <a:pt x="16562" y="11970"/>
                    <a:pt x="17411" y="11809"/>
                    <a:pt x="18248" y="11809"/>
                  </a:cubicBezTo>
                  <a:close/>
                  <a:moveTo>
                    <a:pt x="18359" y="0"/>
                  </a:moveTo>
                  <a:cubicBezTo>
                    <a:pt x="17599" y="0"/>
                    <a:pt x="17022" y="578"/>
                    <a:pt x="17022" y="1338"/>
                  </a:cubicBezTo>
                  <a:lnTo>
                    <a:pt x="16991" y="4013"/>
                  </a:lnTo>
                  <a:cubicBezTo>
                    <a:pt x="15988" y="4104"/>
                    <a:pt x="14955" y="4317"/>
                    <a:pt x="13952" y="4620"/>
                  </a:cubicBezTo>
                  <a:lnTo>
                    <a:pt x="12918" y="2158"/>
                  </a:lnTo>
                  <a:cubicBezTo>
                    <a:pt x="12689" y="1632"/>
                    <a:pt x="12184" y="1329"/>
                    <a:pt x="11663" y="1329"/>
                  </a:cubicBezTo>
                  <a:cubicBezTo>
                    <a:pt x="11492" y="1329"/>
                    <a:pt x="11320" y="1362"/>
                    <a:pt x="11155" y="1429"/>
                  </a:cubicBezTo>
                  <a:cubicBezTo>
                    <a:pt x="10487" y="1733"/>
                    <a:pt x="10152" y="2493"/>
                    <a:pt x="10456" y="3192"/>
                  </a:cubicBezTo>
                  <a:lnTo>
                    <a:pt x="11490" y="5684"/>
                  </a:lnTo>
                  <a:cubicBezTo>
                    <a:pt x="10669" y="6110"/>
                    <a:pt x="9909" y="6627"/>
                    <a:pt x="9180" y="7204"/>
                  </a:cubicBezTo>
                  <a:lnTo>
                    <a:pt x="7295" y="5289"/>
                  </a:lnTo>
                  <a:cubicBezTo>
                    <a:pt x="7037" y="5031"/>
                    <a:pt x="6695" y="4902"/>
                    <a:pt x="6353" y="4902"/>
                  </a:cubicBezTo>
                  <a:cubicBezTo>
                    <a:pt x="6011" y="4902"/>
                    <a:pt x="5669" y="5031"/>
                    <a:pt x="5411" y="5289"/>
                  </a:cubicBezTo>
                  <a:cubicBezTo>
                    <a:pt x="4864" y="5806"/>
                    <a:pt x="4864" y="6657"/>
                    <a:pt x="5380" y="7174"/>
                  </a:cubicBezTo>
                  <a:lnTo>
                    <a:pt x="7295" y="9089"/>
                  </a:lnTo>
                  <a:cubicBezTo>
                    <a:pt x="6627" y="9879"/>
                    <a:pt x="6049" y="10760"/>
                    <a:pt x="5563" y="11672"/>
                  </a:cubicBezTo>
                  <a:lnTo>
                    <a:pt x="3070" y="10669"/>
                  </a:lnTo>
                  <a:cubicBezTo>
                    <a:pt x="2905" y="10602"/>
                    <a:pt x="2733" y="10569"/>
                    <a:pt x="2563" y="10569"/>
                  </a:cubicBezTo>
                  <a:cubicBezTo>
                    <a:pt x="2043" y="10569"/>
                    <a:pt x="1544" y="10872"/>
                    <a:pt x="1338" y="11399"/>
                  </a:cubicBezTo>
                  <a:cubicBezTo>
                    <a:pt x="1064" y="12067"/>
                    <a:pt x="1368" y="12858"/>
                    <a:pt x="2067" y="13131"/>
                  </a:cubicBezTo>
                  <a:lnTo>
                    <a:pt x="4560" y="14165"/>
                  </a:lnTo>
                  <a:cubicBezTo>
                    <a:pt x="4286" y="15046"/>
                    <a:pt x="4104" y="15958"/>
                    <a:pt x="4012" y="16870"/>
                  </a:cubicBezTo>
                  <a:lnTo>
                    <a:pt x="1338" y="16870"/>
                  </a:lnTo>
                  <a:cubicBezTo>
                    <a:pt x="608" y="16870"/>
                    <a:pt x="0" y="17447"/>
                    <a:pt x="0" y="18177"/>
                  </a:cubicBezTo>
                  <a:cubicBezTo>
                    <a:pt x="0" y="18937"/>
                    <a:pt x="578" y="19545"/>
                    <a:pt x="1307" y="19545"/>
                  </a:cubicBezTo>
                  <a:lnTo>
                    <a:pt x="4012" y="19545"/>
                  </a:lnTo>
                  <a:cubicBezTo>
                    <a:pt x="4104" y="20578"/>
                    <a:pt x="4316" y="21581"/>
                    <a:pt x="4620" y="22584"/>
                  </a:cubicBezTo>
                  <a:lnTo>
                    <a:pt x="2128" y="23648"/>
                  </a:lnTo>
                  <a:cubicBezTo>
                    <a:pt x="1459" y="23922"/>
                    <a:pt x="1155" y="24712"/>
                    <a:pt x="1429" y="25381"/>
                  </a:cubicBezTo>
                  <a:cubicBezTo>
                    <a:pt x="1635" y="25907"/>
                    <a:pt x="2135" y="26210"/>
                    <a:pt x="2667" y="26210"/>
                  </a:cubicBezTo>
                  <a:cubicBezTo>
                    <a:pt x="2842" y="26210"/>
                    <a:pt x="3020" y="26178"/>
                    <a:pt x="3192" y="26110"/>
                  </a:cubicBezTo>
                  <a:lnTo>
                    <a:pt x="5654" y="25046"/>
                  </a:lnTo>
                  <a:cubicBezTo>
                    <a:pt x="6110" y="25867"/>
                    <a:pt x="6627" y="26657"/>
                    <a:pt x="7204" y="27356"/>
                  </a:cubicBezTo>
                  <a:lnTo>
                    <a:pt x="5289" y="29241"/>
                  </a:lnTo>
                  <a:cubicBezTo>
                    <a:pt x="4772" y="29758"/>
                    <a:pt x="4772" y="30609"/>
                    <a:pt x="5289" y="31156"/>
                  </a:cubicBezTo>
                  <a:cubicBezTo>
                    <a:pt x="5547" y="31414"/>
                    <a:pt x="5889" y="31543"/>
                    <a:pt x="6231" y="31543"/>
                  </a:cubicBezTo>
                  <a:cubicBezTo>
                    <a:pt x="6573" y="31543"/>
                    <a:pt x="6915" y="31414"/>
                    <a:pt x="7174" y="31156"/>
                  </a:cubicBezTo>
                  <a:lnTo>
                    <a:pt x="9089" y="29241"/>
                  </a:lnTo>
                  <a:cubicBezTo>
                    <a:pt x="9879" y="29910"/>
                    <a:pt x="10760" y="30487"/>
                    <a:pt x="11672" y="30973"/>
                  </a:cubicBezTo>
                  <a:lnTo>
                    <a:pt x="10669" y="33466"/>
                  </a:lnTo>
                  <a:cubicBezTo>
                    <a:pt x="10365" y="34165"/>
                    <a:pt x="10700" y="34925"/>
                    <a:pt x="11399" y="35198"/>
                  </a:cubicBezTo>
                  <a:cubicBezTo>
                    <a:pt x="11567" y="35275"/>
                    <a:pt x="11743" y="35311"/>
                    <a:pt x="11916" y="35311"/>
                  </a:cubicBezTo>
                  <a:cubicBezTo>
                    <a:pt x="12432" y="35311"/>
                    <a:pt x="12926" y="34992"/>
                    <a:pt x="13131" y="34469"/>
                  </a:cubicBezTo>
                  <a:lnTo>
                    <a:pt x="14134" y="31976"/>
                  </a:lnTo>
                  <a:cubicBezTo>
                    <a:pt x="15046" y="32250"/>
                    <a:pt x="15928" y="32432"/>
                    <a:pt x="16870" y="32524"/>
                  </a:cubicBezTo>
                  <a:lnTo>
                    <a:pt x="16870" y="35198"/>
                  </a:lnTo>
                  <a:cubicBezTo>
                    <a:pt x="16839" y="35958"/>
                    <a:pt x="17447" y="36566"/>
                    <a:pt x="18177" y="36566"/>
                  </a:cubicBezTo>
                  <a:cubicBezTo>
                    <a:pt x="18937" y="36566"/>
                    <a:pt x="19514" y="35958"/>
                    <a:pt x="19514" y="35229"/>
                  </a:cubicBezTo>
                  <a:lnTo>
                    <a:pt x="19545" y="32524"/>
                  </a:lnTo>
                  <a:cubicBezTo>
                    <a:pt x="20548" y="32432"/>
                    <a:pt x="21581" y="32250"/>
                    <a:pt x="22584" y="31916"/>
                  </a:cubicBezTo>
                  <a:lnTo>
                    <a:pt x="23618" y="34408"/>
                  </a:lnTo>
                  <a:cubicBezTo>
                    <a:pt x="23845" y="34907"/>
                    <a:pt x="24343" y="35220"/>
                    <a:pt x="24859" y="35220"/>
                  </a:cubicBezTo>
                  <a:cubicBezTo>
                    <a:pt x="25034" y="35220"/>
                    <a:pt x="25211" y="35184"/>
                    <a:pt x="25381" y="35107"/>
                  </a:cubicBezTo>
                  <a:cubicBezTo>
                    <a:pt x="26049" y="34834"/>
                    <a:pt x="26384" y="34043"/>
                    <a:pt x="26080" y="33375"/>
                  </a:cubicBezTo>
                  <a:lnTo>
                    <a:pt x="25046" y="30882"/>
                  </a:lnTo>
                  <a:cubicBezTo>
                    <a:pt x="25867" y="30426"/>
                    <a:pt x="26657" y="29910"/>
                    <a:pt x="27356" y="29332"/>
                  </a:cubicBezTo>
                  <a:lnTo>
                    <a:pt x="29241" y="31247"/>
                  </a:lnTo>
                  <a:cubicBezTo>
                    <a:pt x="29503" y="31509"/>
                    <a:pt x="29851" y="31646"/>
                    <a:pt x="30198" y="31646"/>
                  </a:cubicBezTo>
                  <a:cubicBezTo>
                    <a:pt x="30535" y="31646"/>
                    <a:pt x="30871" y="31517"/>
                    <a:pt x="31125" y="31247"/>
                  </a:cubicBezTo>
                  <a:cubicBezTo>
                    <a:pt x="31673" y="30730"/>
                    <a:pt x="31673" y="29879"/>
                    <a:pt x="31156" y="29362"/>
                  </a:cubicBezTo>
                  <a:lnTo>
                    <a:pt x="29241" y="27448"/>
                  </a:lnTo>
                  <a:cubicBezTo>
                    <a:pt x="29910" y="26657"/>
                    <a:pt x="30487" y="25806"/>
                    <a:pt x="30973" y="24864"/>
                  </a:cubicBezTo>
                  <a:lnTo>
                    <a:pt x="33466" y="25897"/>
                  </a:lnTo>
                  <a:cubicBezTo>
                    <a:pt x="33624" y="25962"/>
                    <a:pt x="33789" y="25993"/>
                    <a:pt x="33952" y="25993"/>
                  </a:cubicBezTo>
                  <a:cubicBezTo>
                    <a:pt x="34479" y="25993"/>
                    <a:pt x="34990" y="25671"/>
                    <a:pt x="35198" y="25137"/>
                  </a:cubicBezTo>
                  <a:cubicBezTo>
                    <a:pt x="35472" y="24469"/>
                    <a:pt x="35168" y="23679"/>
                    <a:pt x="34469" y="23405"/>
                  </a:cubicBezTo>
                  <a:lnTo>
                    <a:pt x="31977" y="22402"/>
                  </a:lnTo>
                  <a:cubicBezTo>
                    <a:pt x="32250" y="21520"/>
                    <a:pt x="32432" y="20609"/>
                    <a:pt x="32524" y="19666"/>
                  </a:cubicBezTo>
                  <a:lnTo>
                    <a:pt x="35198" y="19697"/>
                  </a:lnTo>
                  <a:cubicBezTo>
                    <a:pt x="35958" y="19697"/>
                    <a:pt x="36536" y="19089"/>
                    <a:pt x="36536" y="18359"/>
                  </a:cubicBezTo>
                  <a:cubicBezTo>
                    <a:pt x="36566" y="17630"/>
                    <a:pt x="35958" y="17022"/>
                    <a:pt x="35229" y="17022"/>
                  </a:cubicBezTo>
                  <a:lnTo>
                    <a:pt x="32524" y="16991"/>
                  </a:lnTo>
                  <a:cubicBezTo>
                    <a:pt x="32432" y="15988"/>
                    <a:pt x="32220" y="14955"/>
                    <a:pt x="31916" y="13952"/>
                  </a:cubicBezTo>
                  <a:lnTo>
                    <a:pt x="34408" y="12918"/>
                  </a:lnTo>
                  <a:cubicBezTo>
                    <a:pt x="35077" y="12615"/>
                    <a:pt x="35411" y="11855"/>
                    <a:pt x="35107" y="11156"/>
                  </a:cubicBezTo>
                  <a:cubicBezTo>
                    <a:pt x="34903" y="10656"/>
                    <a:pt x="34411" y="10343"/>
                    <a:pt x="33883" y="10343"/>
                  </a:cubicBezTo>
                  <a:cubicBezTo>
                    <a:pt x="33704" y="10343"/>
                    <a:pt x="33521" y="10379"/>
                    <a:pt x="33344" y="10456"/>
                  </a:cubicBezTo>
                  <a:lnTo>
                    <a:pt x="30882" y="11490"/>
                  </a:lnTo>
                  <a:cubicBezTo>
                    <a:pt x="30426" y="10669"/>
                    <a:pt x="29910" y="9909"/>
                    <a:pt x="29332" y="9180"/>
                  </a:cubicBezTo>
                  <a:lnTo>
                    <a:pt x="31247" y="7295"/>
                  </a:lnTo>
                  <a:cubicBezTo>
                    <a:pt x="31764" y="6779"/>
                    <a:pt x="31764" y="5927"/>
                    <a:pt x="31247" y="5411"/>
                  </a:cubicBezTo>
                  <a:cubicBezTo>
                    <a:pt x="30985" y="5149"/>
                    <a:pt x="30637" y="5012"/>
                    <a:pt x="30290" y="5012"/>
                  </a:cubicBezTo>
                  <a:cubicBezTo>
                    <a:pt x="29953" y="5012"/>
                    <a:pt x="29617" y="5141"/>
                    <a:pt x="29362" y="5411"/>
                  </a:cubicBezTo>
                  <a:lnTo>
                    <a:pt x="27448" y="7295"/>
                  </a:lnTo>
                  <a:cubicBezTo>
                    <a:pt x="26657" y="6627"/>
                    <a:pt x="25776" y="6049"/>
                    <a:pt x="24864" y="5563"/>
                  </a:cubicBezTo>
                  <a:lnTo>
                    <a:pt x="25867" y="3070"/>
                  </a:lnTo>
                  <a:cubicBezTo>
                    <a:pt x="26171" y="2402"/>
                    <a:pt x="25837" y="1611"/>
                    <a:pt x="25137" y="1338"/>
                  </a:cubicBezTo>
                  <a:cubicBezTo>
                    <a:pt x="24979" y="1273"/>
                    <a:pt x="24813" y="1242"/>
                    <a:pt x="24649" y="1242"/>
                  </a:cubicBezTo>
                  <a:cubicBezTo>
                    <a:pt x="24122" y="1242"/>
                    <a:pt x="23613" y="1558"/>
                    <a:pt x="23405" y="2067"/>
                  </a:cubicBezTo>
                  <a:lnTo>
                    <a:pt x="22402" y="4560"/>
                  </a:lnTo>
                  <a:cubicBezTo>
                    <a:pt x="21520" y="4317"/>
                    <a:pt x="20609" y="4134"/>
                    <a:pt x="19666" y="4043"/>
                  </a:cubicBezTo>
                  <a:lnTo>
                    <a:pt x="19697" y="1338"/>
                  </a:lnTo>
                  <a:cubicBezTo>
                    <a:pt x="19697" y="608"/>
                    <a:pt x="19089" y="0"/>
                    <a:pt x="18359"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2"/>
            <p:cNvSpPr/>
            <p:nvPr/>
          </p:nvSpPr>
          <p:spPr>
            <a:xfrm>
              <a:off x="6196425" y="1578575"/>
              <a:ext cx="601100" cy="600350"/>
            </a:xfrm>
            <a:custGeom>
              <a:avLst/>
              <a:gdLst/>
              <a:ahLst/>
              <a:cxnLst/>
              <a:rect l="l" t="t" r="r" b="b"/>
              <a:pathLst>
                <a:path w="24044" h="24014" extrusionOk="0">
                  <a:moveTo>
                    <a:pt x="11999" y="7754"/>
                  </a:moveTo>
                  <a:cubicBezTo>
                    <a:pt x="13660" y="7754"/>
                    <a:pt x="15242" y="8741"/>
                    <a:pt x="15928" y="10366"/>
                  </a:cubicBezTo>
                  <a:cubicBezTo>
                    <a:pt x="16840" y="12524"/>
                    <a:pt x="15837" y="15016"/>
                    <a:pt x="13679" y="15928"/>
                  </a:cubicBezTo>
                  <a:cubicBezTo>
                    <a:pt x="13139" y="16156"/>
                    <a:pt x="12577" y="16264"/>
                    <a:pt x="12023" y="16264"/>
                  </a:cubicBezTo>
                  <a:cubicBezTo>
                    <a:pt x="10360" y="16264"/>
                    <a:pt x="8770" y="15290"/>
                    <a:pt x="8086" y="13648"/>
                  </a:cubicBezTo>
                  <a:cubicBezTo>
                    <a:pt x="7174" y="11490"/>
                    <a:pt x="8208" y="8998"/>
                    <a:pt x="10366" y="8086"/>
                  </a:cubicBezTo>
                  <a:cubicBezTo>
                    <a:pt x="10899" y="7860"/>
                    <a:pt x="11453" y="7754"/>
                    <a:pt x="11999" y="7754"/>
                  </a:cubicBezTo>
                  <a:close/>
                  <a:moveTo>
                    <a:pt x="12068" y="1"/>
                  </a:moveTo>
                  <a:cubicBezTo>
                    <a:pt x="11581" y="1"/>
                    <a:pt x="11186" y="365"/>
                    <a:pt x="11186" y="852"/>
                  </a:cubicBezTo>
                  <a:lnTo>
                    <a:pt x="11186" y="2645"/>
                  </a:lnTo>
                  <a:cubicBezTo>
                    <a:pt x="10214" y="2706"/>
                    <a:pt x="9271" y="2949"/>
                    <a:pt x="8360" y="3344"/>
                  </a:cubicBezTo>
                  <a:cubicBezTo>
                    <a:pt x="7508" y="3709"/>
                    <a:pt x="6718" y="4165"/>
                    <a:pt x="6049" y="4742"/>
                  </a:cubicBezTo>
                  <a:lnTo>
                    <a:pt x="4803" y="3466"/>
                  </a:lnTo>
                  <a:cubicBezTo>
                    <a:pt x="4636" y="3299"/>
                    <a:pt x="4408" y="3215"/>
                    <a:pt x="4180" y="3215"/>
                  </a:cubicBezTo>
                  <a:cubicBezTo>
                    <a:pt x="3952" y="3215"/>
                    <a:pt x="3724" y="3299"/>
                    <a:pt x="3557" y="3466"/>
                  </a:cubicBezTo>
                  <a:cubicBezTo>
                    <a:pt x="3223" y="3800"/>
                    <a:pt x="3192" y="4378"/>
                    <a:pt x="3557" y="4712"/>
                  </a:cubicBezTo>
                  <a:lnTo>
                    <a:pt x="4803" y="5989"/>
                  </a:lnTo>
                  <a:cubicBezTo>
                    <a:pt x="3587" y="7417"/>
                    <a:pt x="2828" y="9211"/>
                    <a:pt x="2645" y="11095"/>
                  </a:cubicBezTo>
                  <a:lnTo>
                    <a:pt x="882" y="11065"/>
                  </a:lnTo>
                  <a:cubicBezTo>
                    <a:pt x="396" y="11065"/>
                    <a:pt x="1" y="11460"/>
                    <a:pt x="1" y="11946"/>
                  </a:cubicBezTo>
                  <a:cubicBezTo>
                    <a:pt x="1" y="12433"/>
                    <a:pt x="396" y="12828"/>
                    <a:pt x="882" y="12828"/>
                  </a:cubicBezTo>
                  <a:lnTo>
                    <a:pt x="2645" y="12858"/>
                  </a:lnTo>
                  <a:cubicBezTo>
                    <a:pt x="2736" y="13800"/>
                    <a:pt x="2949" y="14743"/>
                    <a:pt x="3344" y="15654"/>
                  </a:cubicBezTo>
                  <a:cubicBezTo>
                    <a:pt x="3709" y="16536"/>
                    <a:pt x="4195" y="17296"/>
                    <a:pt x="4742" y="17965"/>
                  </a:cubicBezTo>
                  <a:lnTo>
                    <a:pt x="3496" y="19211"/>
                  </a:lnTo>
                  <a:cubicBezTo>
                    <a:pt x="3131" y="19576"/>
                    <a:pt x="3131" y="20123"/>
                    <a:pt x="3466" y="20457"/>
                  </a:cubicBezTo>
                  <a:cubicBezTo>
                    <a:pt x="3652" y="20643"/>
                    <a:pt x="3886" y="20734"/>
                    <a:pt x="4115" y="20734"/>
                  </a:cubicBezTo>
                  <a:cubicBezTo>
                    <a:pt x="4334" y="20734"/>
                    <a:pt x="4549" y="20651"/>
                    <a:pt x="4712" y="20487"/>
                  </a:cubicBezTo>
                  <a:lnTo>
                    <a:pt x="5989" y="19211"/>
                  </a:lnTo>
                  <a:cubicBezTo>
                    <a:pt x="7448" y="20427"/>
                    <a:pt x="9211" y="21186"/>
                    <a:pt x="11095" y="21369"/>
                  </a:cubicBezTo>
                  <a:lnTo>
                    <a:pt x="11095" y="23132"/>
                  </a:lnTo>
                  <a:cubicBezTo>
                    <a:pt x="11095" y="23618"/>
                    <a:pt x="11460" y="24013"/>
                    <a:pt x="11946" y="24013"/>
                  </a:cubicBezTo>
                  <a:cubicBezTo>
                    <a:pt x="12433" y="24013"/>
                    <a:pt x="12828" y="23649"/>
                    <a:pt x="12828" y="23162"/>
                  </a:cubicBezTo>
                  <a:lnTo>
                    <a:pt x="12858" y="21369"/>
                  </a:lnTo>
                  <a:cubicBezTo>
                    <a:pt x="13800" y="21308"/>
                    <a:pt x="14743" y="21065"/>
                    <a:pt x="15685" y="20670"/>
                  </a:cubicBezTo>
                  <a:cubicBezTo>
                    <a:pt x="16536" y="20305"/>
                    <a:pt x="17296" y="19849"/>
                    <a:pt x="17995" y="19272"/>
                  </a:cubicBezTo>
                  <a:lnTo>
                    <a:pt x="19241" y="20548"/>
                  </a:lnTo>
                  <a:cubicBezTo>
                    <a:pt x="19408" y="20715"/>
                    <a:pt x="19629" y="20799"/>
                    <a:pt x="19853" y="20799"/>
                  </a:cubicBezTo>
                  <a:cubicBezTo>
                    <a:pt x="20077" y="20799"/>
                    <a:pt x="20305" y="20715"/>
                    <a:pt x="20487" y="20548"/>
                  </a:cubicBezTo>
                  <a:cubicBezTo>
                    <a:pt x="20822" y="20214"/>
                    <a:pt x="20822" y="19636"/>
                    <a:pt x="20487" y="19302"/>
                  </a:cubicBezTo>
                  <a:lnTo>
                    <a:pt x="19241" y="18025"/>
                  </a:lnTo>
                  <a:cubicBezTo>
                    <a:pt x="20427" y="16597"/>
                    <a:pt x="21187" y="14803"/>
                    <a:pt x="21369" y="12919"/>
                  </a:cubicBezTo>
                  <a:lnTo>
                    <a:pt x="23162" y="12949"/>
                  </a:lnTo>
                  <a:cubicBezTo>
                    <a:pt x="23649" y="12949"/>
                    <a:pt x="24044" y="12554"/>
                    <a:pt x="24044" y="12068"/>
                  </a:cubicBezTo>
                  <a:cubicBezTo>
                    <a:pt x="24044" y="11581"/>
                    <a:pt x="23649" y="11186"/>
                    <a:pt x="23162" y="11186"/>
                  </a:cubicBezTo>
                  <a:lnTo>
                    <a:pt x="21399" y="11156"/>
                  </a:lnTo>
                  <a:cubicBezTo>
                    <a:pt x="21308" y="10214"/>
                    <a:pt x="21065" y="9271"/>
                    <a:pt x="20670" y="8360"/>
                  </a:cubicBezTo>
                  <a:cubicBezTo>
                    <a:pt x="20335" y="7478"/>
                    <a:pt x="19849" y="6718"/>
                    <a:pt x="19272" y="6049"/>
                  </a:cubicBezTo>
                  <a:lnTo>
                    <a:pt x="20548" y="4803"/>
                  </a:lnTo>
                  <a:cubicBezTo>
                    <a:pt x="20883" y="4439"/>
                    <a:pt x="20883" y="3891"/>
                    <a:pt x="20548" y="3557"/>
                  </a:cubicBezTo>
                  <a:cubicBezTo>
                    <a:pt x="20381" y="3375"/>
                    <a:pt x="20161" y="3283"/>
                    <a:pt x="19937" y="3283"/>
                  </a:cubicBezTo>
                  <a:cubicBezTo>
                    <a:pt x="19712" y="3283"/>
                    <a:pt x="19484" y="3375"/>
                    <a:pt x="19302" y="3557"/>
                  </a:cubicBezTo>
                  <a:lnTo>
                    <a:pt x="18056" y="4803"/>
                  </a:lnTo>
                  <a:cubicBezTo>
                    <a:pt x="16597" y="3587"/>
                    <a:pt x="14803" y="2828"/>
                    <a:pt x="12949" y="2645"/>
                  </a:cubicBezTo>
                  <a:lnTo>
                    <a:pt x="12949" y="882"/>
                  </a:lnTo>
                  <a:cubicBezTo>
                    <a:pt x="12949" y="396"/>
                    <a:pt x="12554" y="1"/>
                    <a:pt x="12068"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402175" y="1644750"/>
            <a:ext cx="4400700" cy="83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6" name="Google Shape;16;p4"/>
          <p:cNvSpPr txBox="1">
            <a:spLocks noGrp="1"/>
          </p:cNvSpPr>
          <p:nvPr>
            <p:ph type="subTitle" idx="1"/>
          </p:nvPr>
        </p:nvSpPr>
        <p:spPr>
          <a:xfrm>
            <a:off x="3402175" y="2476050"/>
            <a:ext cx="44007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1271943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8" r:id="rId6"/>
    <p:sldLayoutId id="2147483677" r:id="rId7"/>
    <p:sldLayoutId id="2147483678" r:id="rId8"/>
    <p:sldLayoutId id="214748368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46962"/>
          </p15:clr>
        </p15:guide>
        <p15:guide id="2" pos="2880">
          <p15:clr>
            <a:srgbClr val="E46962"/>
          </p15:clr>
        </p15:guide>
        <p15:guide id="3" pos="449">
          <p15:clr>
            <a:srgbClr val="E46962"/>
          </p15:clr>
        </p15:guide>
        <p15:guide id="4" pos="5311">
          <p15:clr>
            <a:srgbClr val="E46962"/>
          </p15:clr>
        </p15:guide>
        <p15:guide id="5" orient="horz" pos="340">
          <p15:clr>
            <a:srgbClr val="E46962"/>
          </p15:clr>
        </p15:guide>
        <p15:guide id="6" orient="horz" pos="2897">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6"/>
          <p:cNvSpPr txBox="1">
            <a:spLocks noGrp="1"/>
          </p:cNvSpPr>
          <p:nvPr>
            <p:ph type="ctrTitle"/>
          </p:nvPr>
        </p:nvSpPr>
        <p:spPr>
          <a:xfrm>
            <a:off x="713225" y="814325"/>
            <a:ext cx="5149224" cy="16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i="1" u="none" strike="noStrike" dirty="0">
                <a:solidFill>
                  <a:schemeClr val="accent2">
                    <a:lumMod val="10000"/>
                  </a:schemeClr>
                </a:solidFill>
                <a:effectLst/>
                <a:latin typeface="Aptos Narrow" panose="020B0004020202020204" pitchFamily="34" charset="0"/>
                <a:cs typeface="+mj-cs"/>
              </a:rPr>
              <a:t>Employee C</a:t>
            </a:r>
            <a:r>
              <a:rPr lang="en-US" b="1" i="1" u="none" strike="noStrike" dirty="0">
                <a:solidFill>
                  <a:schemeClr val="accent2">
                    <a:lumMod val="10000"/>
                  </a:schemeClr>
                </a:solidFill>
                <a:effectLst/>
                <a:latin typeface="Aptos Narrow" panose="020B0004020202020204" pitchFamily="34" charset="0"/>
                <a:cs typeface="+mj-cs"/>
              </a:rPr>
              <a:t>hurn Analysis Project</a:t>
            </a:r>
            <a:endParaRPr dirty="0">
              <a:solidFill>
                <a:schemeClr val="accent2">
                  <a:lumMod val="10000"/>
                </a:schemeClr>
              </a:solidFill>
              <a:latin typeface="Aptos Narrow" panose="020B0004020202020204" pitchFamily="34" charset="0"/>
              <a:cs typeface="+mj-cs"/>
            </a:endParaRPr>
          </a:p>
        </p:txBody>
      </p:sp>
      <p:sp>
        <p:nvSpPr>
          <p:cNvPr id="172" name="Google Shape;172;p36"/>
          <p:cNvSpPr txBox="1">
            <a:spLocks noGrp="1"/>
          </p:cNvSpPr>
          <p:nvPr>
            <p:ph type="subTitle" idx="1"/>
          </p:nvPr>
        </p:nvSpPr>
        <p:spPr>
          <a:xfrm>
            <a:off x="732172" y="2746342"/>
            <a:ext cx="4524009" cy="10584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bg1">
                    <a:lumMod val="50000"/>
                  </a:schemeClr>
                </a:solidFill>
                <a:latin typeface="Aptos Narrow" panose="020B0004020202020204" pitchFamily="34" charset="0"/>
                <a:cs typeface="+mj-cs"/>
              </a:rPr>
              <a:t>SDA1043-Afnan                   </a:t>
            </a:r>
          </a:p>
          <a:p>
            <a:pPr marL="0" lvl="0" indent="0" algn="l" rtl="0">
              <a:spcBef>
                <a:spcPts val="0"/>
              </a:spcBef>
              <a:spcAft>
                <a:spcPts val="0"/>
              </a:spcAft>
              <a:buNone/>
            </a:pPr>
            <a:r>
              <a:rPr lang="en" b="1" dirty="0">
                <a:solidFill>
                  <a:schemeClr val="bg1">
                    <a:lumMod val="50000"/>
                  </a:schemeClr>
                </a:solidFill>
                <a:latin typeface="Aptos Narrow" panose="020B0004020202020204" pitchFamily="34" charset="0"/>
                <a:cs typeface="+mj-cs"/>
              </a:rPr>
              <a:t>SDA-1047-Husam</a:t>
            </a:r>
          </a:p>
          <a:p>
            <a:pPr marL="0" lvl="0" indent="0" algn="l" rtl="0">
              <a:spcBef>
                <a:spcPts val="0"/>
              </a:spcBef>
              <a:spcAft>
                <a:spcPts val="0"/>
              </a:spcAft>
              <a:buNone/>
            </a:pPr>
            <a:r>
              <a:rPr lang="en" b="1" dirty="0">
                <a:solidFill>
                  <a:schemeClr val="bg1">
                    <a:lumMod val="50000"/>
                  </a:schemeClr>
                </a:solidFill>
                <a:latin typeface="Aptos Narrow" panose="020B0004020202020204" pitchFamily="34" charset="0"/>
                <a:cs typeface="+mj-cs"/>
              </a:rPr>
              <a:t>SDA1042-Rahaf</a:t>
            </a:r>
          </a:p>
          <a:p>
            <a:pPr marL="0" lvl="0" indent="0" algn="l" rtl="0">
              <a:spcBef>
                <a:spcPts val="0"/>
              </a:spcBef>
              <a:spcAft>
                <a:spcPts val="0"/>
              </a:spcAft>
              <a:buNone/>
            </a:pPr>
            <a:r>
              <a:rPr lang="en" b="1" dirty="0">
                <a:solidFill>
                  <a:schemeClr val="bg1">
                    <a:lumMod val="50000"/>
                  </a:schemeClr>
                </a:solidFill>
                <a:latin typeface="Aptos Narrow" panose="020B0004020202020204" pitchFamily="34" charset="0"/>
                <a:cs typeface="+mj-cs"/>
              </a:rPr>
              <a:t>SDA1087-Waad</a:t>
            </a:r>
          </a:p>
          <a:p>
            <a:pPr marL="0" lvl="0" indent="0" algn="l" rtl="0">
              <a:spcBef>
                <a:spcPts val="0"/>
              </a:spcBef>
              <a:spcAft>
                <a:spcPts val="0"/>
              </a:spcAft>
              <a:buNone/>
            </a:pPr>
            <a:r>
              <a:rPr lang="en-US" b="1" dirty="0">
                <a:solidFill>
                  <a:schemeClr val="bg1">
                    <a:lumMod val="50000"/>
                  </a:schemeClr>
                </a:solidFill>
                <a:latin typeface="Aptos Narrow" panose="020B0004020202020204" pitchFamily="34" charset="0"/>
                <a:cs typeface="+mj-cs"/>
              </a:rPr>
              <a:t>SDA1055-Marwah</a:t>
            </a:r>
          </a:p>
        </p:txBody>
      </p:sp>
      <p:grpSp>
        <p:nvGrpSpPr>
          <p:cNvPr id="173" name="Google Shape;173;p36"/>
          <p:cNvGrpSpPr/>
          <p:nvPr/>
        </p:nvGrpSpPr>
        <p:grpSpPr>
          <a:xfrm>
            <a:off x="6862041" y="2746342"/>
            <a:ext cx="1852131" cy="2387639"/>
            <a:chOff x="-1755075" y="2741650"/>
            <a:chExt cx="2369350" cy="3367425"/>
          </a:xfrm>
        </p:grpSpPr>
        <p:sp>
          <p:nvSpPr>
            <p:cNvPr id="174" name="Google Shape;174;p36"/>
            <p:cNvSpPr/>
            <p:nvPr/>
          </p:nvSpPr>
          <p:spPr>
            <a:xfrm>
              <a:off x="-1584100" y="4865100"/>
              <a:ext cx="246975" cy="1243975"/>
            </a:xfrm>
            <a:custGeom>
              <a:avLst/>
              <a:gdLst/>
              <a:ahLst/>
              <a:cxnLst/>
              <a:rect l="l" t="t" r="r" b="b"/>
              <a:pathLst>
                <a:path w="9879" h="49759" fill="none" extrusionOk="0">
                  <a:moveTo>
                    <a:pt x="9879" y="1"/>
                  </a:moveTo>
                  <a:lnTo>
                    <a:pt x="0"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6"/>
            <p:cNvSpPr/>
            <p:nvPr/>
          </p:nvSpPr>
          <p:spPr>
            <a:xfrm>
              <a:off x="-945050" y="4865100"/>
              <a:ext cx="245475" cy="1243975"/>
            </a:xfrm>
            <a:custGeom>
              <a:avLst/>
              <a:gdLst/>
              <a:ahLst/>
              <a:cxnLst/>
              <a:rect l="l" t="t" r="r" b="b"/>
              <a:pathLst>
                <a:path w="9819" h="49759" fill="none" extrusionOk="0">
                  <a:moveTo>
                    <a:pt x="1" y="1"/>
                  </a:moveTo>
                  <a:lnTo>
                    <a:pt x="9819"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6"/>
            <p:cNvSpPr/>
            <p:nvPr/>
          </p:nvSpPr>
          <p:spPr>
            <a:xfrm>
              <a:off x="-1755075" y="3297450"/>
              <a:ext cx="1104150" cy="1636825"/>
            </a:xfrm>
            <a:custGeom>
              <a:avLst/>
              <a:gdLst/>
              <a:ahLst/>
              <a:cxnLst/>
              <a:rect l="l" t="t" r="r" b="b"/>
              <a:pathLst>
                <a:path w="44166" h="65473" extrusionOk="0">
                  <a:moveTo>
                    <a:pt x="12523" y="1"/>
                  </a:moveTo>
                  <a:cubicBezTo>
                    <a:pt x="5593" y="1"/>
                    <a:pt x="0" y="5593"/>
                    <a:pt x="0" y="12493"/>
                  </a:cubicBezTo>
                  <a:lnTo>
                    <a:pt x="0" y="58360"/>
                  </a:lnTo>
                  <a:cubicBezTo>
                    <a:pt x="0" y="62281"/>
                    <a:pt x="3192" y="65473"/>
                    <a:pt x="7113" y="65473"/>
                  </a:cubicBezTo>
                  <a:lnTo>
                    <a:pt x="44165" y="65473"/>
                  </a:lnTo>
                  <a:lnTo>
                    <a:pt x="44165" y="58360"/>
                  </a:lnTo>
                  <a:lnTo>
                    <a:pt x="31703" y="58360"/>
                  </a:lnTo>
                  <a:lnTo>
                    <a:pt x="31703" y="12493"/>
                  </a:lnTo>
                  <a:cubicBezTo>
                    <a:pt x="31703" y="5593"/>
                    <a:pt x="26110" y="1"/>
                    <a:pt x="19210"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6"/>
            <p:cNvSpPr/>
            <p:nvPr/>
          </p:nvSpPr>
          <p:spPr>
            <a:xfrm>
              <a:off x="-1017225" y="5642475"/>
              <a:ext cx="240150" cy="269025"/>
            </a:xfrm>
            <a:custGeom>
              <a:avLst/>
              <a:gdLst/>
              <a:ahLst/>
              <a:cxnLst/>
              <a:rect l="l" t="t" r="r" b="b"/>
              <a:pathLst>
                <a:path w="9606" h="10761" extrusionOk="0">
                  <a:moveTo>
                    <a:pt x="2006" y="0"/>
                  </a:moveTo>
                  <a:lnTo>
                    <a:pt x="0" y="10365"/>
                  </a:lnTo>
                  <a:lnTo>
                    <a:pt x="5836" y="10760"/>
                  </a:lnTo>
                  <a:lnTo>
                    <a:pt x="9605" y="0"/>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6"/>
            <p:cNvSpPr/>
            <p:nvPr/>
          </p:nvSpPr>
          <p:spPr>
            <a:xfrm>
              <a:off x="-1030900" y="5859050"/>
              <a:ext cx="468100" cy="250025"/>
            </a:xfrm>
            <a:custGeom>
              <a:avLst/>
              <a:gdLst/>
              <a:ahLst/>
              <a:cxnLst/>
              <a:rect l="l" t="t" r="r" b="b"/>
              <a:pathLst>
                <a:path w="18724" h="10001" extrusionOk="0">
                  <a:moveTo>
                    <a:pt x="8845" y="0"/>
                  </a:moveTo>
                  <a:lnTo>
                    <a:pt x="122" y="274"/>
                  </a:lnTo>
                  <a:lnTo>
                    <a:pt x="31" y="8693"/>
                  </a:lnTo>
                  <a:cubicBezTo>
                    <a:pt x="0" y="9210"/>
                    <a:pt x="365" y="9605"/>
                    <a:pt x="882" y="9605"/>
                  </a:cubicBezTo>
                  <a:lnTo>
                    <a:pt x="17660" y="10000"/>
                  </a:lnTo>
                  <a:cubicBezTo>
                    <a:pt x="18390" y="10000"/>
                    <a:pt x="18724" y="9119"/>
                    <a:pt x="18207" y="8632"/>
                  </a:cubicBezTo>
                  <a:lnTo>
                    <a:pt x="10213" y="1307"/>
                  </a:lnTo>
                  <a:lnTo>
                    <a:pt x="8845"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6"/>
            <p:cNvSpPr/>
            <p:nvPr/>
          </p:nvSpPr>
          <p:spPr>
            <a:xfrm>
              <a:off x="-1030900" y="6057375"/>
              <a:ext cx="468100" cy="51700"/>
            </a:xfrm>
            <a:custGeom>
              <a:avLst/>
              <a:gdLst/>
              <a:ahLst/>
              <a:cxnLst/>
              <a:rect l="l" t="t" r="r" b="b"/>
              <a:pathLst>
                <a:path w="18724" h="2068" extrusionOk="0">
                  <a:moveTo>
                    <a:pt x="31" y="0"/>
                  </a:moveTo>
                  <a:lnTo>
                    <a:pt x="31" y="760"/>
                  </a:lnTo>
                  <a:cubicBezTo>
                    <a:pt x="0" y="1277"/>
                    <a:pt x="365" y="1642"/>
                    <a:pt x="882" y="1672"/>
                  </a:cubicBezTo>
                  <a:lnTo>
                    <a:pt x="17660" y="2067"/>
                  </a:lnTo>
                  <a:cubicBezTo>
                    <a:pt x="18359" y="2067"/>
                    <a:pt x="18724" y="1155"/>
                    <a:pt x="18207" y="699"/>
                  </a:cubicBezTo>
                  <a:lnTo>
                    <a:pt x="17934" y="426"/>
                  </a:lnTo>
                  <a:cubicBezTo>
                    <a:pt x="17782" y="547"/>
                    <a:pt x="17630" y="608"/>
                    <a:pt x="17387" y="608"/>
                  </a:cubicBezTo>
                  <a:lnTo>
                    <a:pt x="608" y="243"/>
                  </a:lnTo>
                  <a:cubicBezTo>
                    <a:pt x="365" y="243"/>
                    <a:pt x="183" y="122"/>
                    <a:pt x="3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6"/>
            <p:cNvSpPr/>
            <p:nvPr/>
          </p:nvSpPr>
          <p:spPr>
            <a:xfrm>
              <a:off x="-1034700" y="6059650"/>
              <a:ext cx="398200" cy="15975"/>
            </a:xfrm>
            <a:custGeom>
              <a:avLst/>
              <a:gdLst/>
              <a:ahLst/>
              <a:cxnLst/>
              <a:rect l="l" t="t" r="r" b="b"/>
              <a:pathLst>
                <a:path w="15928" h="639" extrusionOk="0">
                  <a:moveTo>
                    <a:pt x="183" y="0"/>
                  </a:moveTo>
                  <a:cubicBezTo>
                    <a:pt x="61" y="0"/>
                    <a:pt x="0" y="92"/>
                    <a:pt x="0" y="183"/>
                  </a:cubicBezTo>
                  <a:cubicBezTo>
                    <a:pt x="0" y="304"/>
                    <a:pt x="61" y="396"/>
                    <a:pt x="183" y="396"/>
                  </a:cubicBezTo>
                  <a:lnTo>
                    <a:pt x="15715" y="639"/>
                  </a:lnTo>
                  <a:cubicBezTo>
                    <a:pt x="15836" y="639"/>
                    <a:pt x="15928" y="578"/>
                    <a:pt x="15928" y="456"/>
                  </a:cubicBezTo>
                  <a:cubicBezTo>
                    <a:pt x="15928" y="335"/>
                    <a:pt x="15836" y="274"/>
                    <a:pt x="15715" y="274"/>
                  </a:cubicBezTo>
                  <a:lnTo>
                    <a:pt x="1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6"/>
            <p:cNvSpPr/>
            <p:nvPr/>
          </p:nvSpPr>
          <p:spPr>
            <a:xfrm>
              <a:off x="-1008100" y="5921250"/>
              <a:ext cx="86650" cy="84475"/>
            </a:xfrm>
            <a:custGeom>
              <a:avLst/>
              <a:gdLst/>
              <a:ahLst/>
              <a:cxnLst/>
              <a:rect l="l" t="t" r="r" b="b"/>
              <a:pathLst>
                <a:path w="3466" h="3379" extrusionOk="0">
                  <a:moveTo>
                    <a:pt x="1733" y="369"/>
                  </a:moveTo>
                  <a:cubicBezTo>
                    <a:pt x="1854" y="369"/>
                    <a:pt x="1945" y="400"/>
                    <a:pt x="2006" y="400"/>
                  </a:cubicBezTo>
                  <a:cubicBezTo>
                    <a:pt x="2736" y="552"/>
                    <a:pt x="3192" y="1251"/>
                    <a:pt x="3040" y="1919"/>
                  </a:cubicBezTo>
                  <a:cubicBezTo>
                    <a:pt x="2907" y="2554"/>
                    <a:pt x="2361" y="2982"/>
                    <a:pt x="1780" y="2982"/>
                  </a:cubicBezTo>
                  <a:cubicBezTo>
                    <a:pt x="1694" y="2982"/>
                    <a:pt x="1607" y="2973"/>
                    <a:pt x="1520" y="2953"/>
                  </a:cubicBezTo>
                  <a:cubicBezTo>
                    <a:pt x="790" y="2801"/>
                    <a:pt x="334" y="2132"/>
                    <a:pt x="486" y="1433"/>
                  </a:cubicBezTo>
                  <a:cubicBezTo>
                    <a:pt x="608" y="825"/>
                    <a:pt x="1155" y="369"/>
                    <a:pt x="1733" y="369"/>
                  </a:cubicBezTo>
                  <a:close/>
                  <a:moveTo>
                    <a:pt x="1731" y="1"/>
                  </a:moveTo>
                  <a:cubicBezTo>
                    <a:pt x="1417" y="1"/>
                    <a:pt x="1087" y="103"/>
                    <a:pt x="790" y="308"/>
                  </a:cubicBezTo>
                  <a:cubicBezTo>
                    <a:pt x="426" y="521"/>
                    <a:pt x="152" y="916"/>
                    <a:pt x="61" y="1372"/>
                  </a:cubicBezTo>
                  <a:cubicBezTo>
                    <a:pt x="0" y="1767"/>
                    <a:pt x="61" y="2223"/>
                    <a:pt x="334" y="2618"/>
                  </a:cubicBezTo>
                  <a:cubicBezTo>
                    <a:pt x="578" y="2983"/>
                    <a:pt x="942" y="3257"/>
                    <a:pt x="1398" y="3348"/>
                  </a:cubicBezTo>
                  <a:cubicBezTo>
                    <a:pt x="1520" y="3348"/>
                    <a:pt x="1641" y="3378"/>
                    <a:pt x="1702" y="3378"/>
                  </a:cubicBezTo>
                  <a:cubicBezTo>
                    <a:pt x="2037" y="3378"/>
                    <a:pt x="2401" y="3257"/>
                    <a:pt x="2644" y="3074"/>
                  </a:cubicBezTo>
                  <a:cubicBezTo>
                    <a:pt x="3040" y="2831"/>
                    <a:pt x="3313" y="2467"/>
                    <a:pt x="3374" y="2011"/>
                  </a:cubicBezTo>
                  <a:cubicBezTo>
                    <a:pt x="3465" y="1585"/>
                    <a:pt x="3374" y="1129"/>
                    <a:pt x="3100" y="764"/>
                  </a:cubicBezTo>
                  <a:cubicBezTo>
                    <a:pt x="2888" y="369"/>
                    <a:pt x="2492" y="96"/>
                    <a:pt x="2037" y="35"/>
                  </a:cubicBezTo>
                  <a:cubicBezTo>
                    <a:pt x="1938" y="12"/>
                    <a:pt x="1835" y="1"/>
                    <a:pt x="1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818900" y="5885450"/>
              <a:ext cx="49425" cy="51875"/>
            </a:xfrm>
            <a:custGeom>
              <a:avLst/>
              <a:gdLst/>
              <a:ahLst/>
              <a:cxnLst/>
              <a:rect l="l" t="t" r="r" b="b"/>
              <a:pathLst>
                <a:path w="1977" h="2075" extrusionOk="0">
                  <a:moveTo>
                    <a:pt x="1745" y="0"/>
                  </a:moveTo>
                  <a:cubicBezTo>
                    <a:pt x="1688" y="0"/>
                    <a:pt x="1627" y="23"/>
                    <a:pt x="1581" y="69"/>
                  </a:cubicBezTo>
                  <a:lnTo>
                    <a:pt x="61" y="1680"/>
                  </a:lnTo>
                  <a:cubicBezTo>
                    <a:pt x="1" y="1771"/>
                    <a:pt x="1" y="1923"/>
                    <a:pt x="61" y="1984"/>
                  </a:cubicBezTo>
                  <a:cubicBezTo>
                    <a:pt x="92" y="2075"/>
                    <a:pt x="153" y="2075"/>
                    <a:pt x="213" y="2075"/>
                  </a:cubicBezTo>
                  <a:cubicBezTo>
                    <a:pt x="244" y="2075"/>
                    <a:pt x="335" y="2044"/>
                    <a:pt x="365" y="1984"/>
                  </a:cubicBezTo>
                  <a:lnTo>
                    <a:pt x="1885" y="373"/>
                  </a:lnTo>
                  <a:cubicBezTo>
                    <a:pt x="1976" y="281"/>
                    <a:pt x="1976" y="129"/>
                    <a:pt x="1885" y="69"/>
                  </a:cubicBezTo>
                  <a:cubicBezTo>
                    <a:pt x="1855" y="23"/>
                    <a:pt x="1802" y="0"/>
                    <a:pt x="1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6"/>
            <p:cNvSpPr/>
            <p:nvPr/>
          </p:nvSpPr>
          <p:spPr>
            <a:xfrm>
              <a:off x="-788500" y="5914900"/>
              <a:ext cx="49425" cy="52075"/>
            </a:xfrm>
            <a:custGeom>
              <a:avLst/>
              <a:gdLst/>
              <a:ahLst/>
              <a:cxnLst/>
              <a:rect l="l" t="t" r="r" b="b"/>
              <a:pathLst>
                <a:path w="1977" h="2083" extrusionOk="0">
                  <a:moveTo>
                    <a:pt x="1744" y="0"/>
                  </a:moveTo>
                  <a:cubicBezTo>
                    <a:pt x="1687" y="0"/>
                    <a:pt x="1627" y="15"/>
                    <a:pt x="1581" y="46"/>
                  </a:cubicBezTo>
                  <a:lnTo>
                    <a:pt x="61" y="1687"/>
                  </a:lnTo>
                  <a:cubicBezTo>
                    <a:pt x="0" y="1778"/>
                    <a:pt x="0" y="1930"/>
                    <a:pt x="61" y="1991"/>
                  </a:cubicBezTo>
                  <a:cubicBezTo>
                    <a:pt x="92" y="2082"/>
                    <a:pt x="183" y="2082"/>
                    <a:pt x="213" y="2082"/>
                  </a:cubicBezTo>
                  <a:cubicBezTo>
                    <a:pt x="244" y="2082"/>
                    <a:pt x="335" y="2021"/>
                    <a:pt x="365" y="1991"/>
                  </a:cubicBezTo>
                  <a:lnTo>
                    <a:pt x="1885" y="350"/>
                  </a:lnTo>
                  <a:cubicBezTo>
                    <a:pt x="1976" y="289"/>
                    <a:pt x="1976" y="137"/>
                    <a:pt x="1885" y="46"/>
                  </a:cubicBezTo>
                  <a:cubicBezTo>
                    <a:pt x="1855" y="15"/>
                    <a:pt x="1801" y="0"/>
                    <a:pt x="1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6"/>
            <p:cNvSpPr/>
            <p:nvPr/>
          </p:nvSpPr>
          <p:spPr>
            <a:xfrm>
              <a:off x="-760375" y="5944525"/>
              <a:ext cx="49400" cy="51325"/>
            </a:xfrm>
            <a:custGeom>
              <a:avLst/>
              <a:gdLst/>
              <a:ahLst/>
              <a:cxnLst/>
              <a:rect l="l" t="t" r="r" b="b"/>
              <a:pathLst>
                <a:path w="1976" h="2053" extrusionOk="0">
                  <a:moveTo>
                    <a:pt x="1752" y="1"/>
                  </a:moveTo>
                  <a:cubicBezTo>
                    <a:pt x="1695" y="1"/>
                    <a:pt x="1641" y="16"/>
                    <a:pt x="1611" y="46"/>
                  </a:cubicBezTo>
                  <a:lnTo>
                    <a:pt x="91" y="1687"/>
                  </a:lnTo>
                  <a:cubicBezTo>
                    <a:pt x="0" y="1748"/>
                    <a:pt x="0" y="1900"/>
                    <a:pt x="91" y="1991"/>
                  </a:cubicBezTo>
                  <a:cubicBezTo>
                    <a:pt x="152" y="2022"/>
                    <a:pt x="182" y="2052"/>
                    <a:pt x="243" y="2052"/>
                  </a:cubicBezTo>
                  <a:cubicBezTo>
                    <a:pt x="274" y="2052"/>
                    <a:pt x="334" y="2022"/>
                    <a:pt x="395" y="1991"/>
                  </a:cubicBezTo>
                  <a:lnTo>
                    <a:pt x="1915" y="350"/>
                  </a:lnTo>
                  <a:cubicBezTo>
                    <a:pt x="1976" y="289"/>
                    <a:pt x="1976" y="137"/>
                    <a:pt x="1915" y="46"/>
                  </a:cubicBezTo>
                  <a:cubicBezTo>
                    <a:pt x="1869" y="16"/>
                    <a:pt x="1809" y="1"/>
                    <a:pt x="17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6"/>
            <p:cNvSpPr/>
            <p:nvPr/>
          </p:nvSpPr>
          <p:spPr>
            <a:xfrm>
              <a:off x="-849300" y="5791800"/>
              <a:ext cx="54750" cy="95375"/>
            </a:xfrm>
            <a:custGeom>
              <a:avLst/>
              <a:gdLst/>
              <a:ahLst/>
              <a:cxnLst/>
              <a:rect l="l" t="t" r="r" b="b"/>
              <a:pathLst>
                <a:path w="2190" h="3815" extrusionOk="0">
                  <a:moveTo>
                    <a:pt x="973" y="380"/>
                  </a:moveTo>
                  <a:cubicBezTo>
                    <a:pt x="1247" y="380"/>
                    <a:pt x="1521" y="562"/>
                    <a:pt x="1551" y="836"/>
                  </a:cubicBezTo>
                  <a:cubicBezTo>
                    <a:pt x="1612" y="1322"/>
                    <a:pt x="1581" y="2812"/>
                    <a:pt x="1429" y="3268"/>
                  </a:cubicBezTo>
                  <a:cubicBezTo>
                    <a:pt x="1156" y="2842"/>
                    <a:pt x="517" y="1413"/>
                    <a:pt x="457" y="1079"/>
                  </a:cubicBezTo>
                  <a:cubicBezTo>
                    <a:pt x="365" y="745"/>
                    <a:pt x="609" y="471"/>
                    <a:pt x="913" y="410"/>
                  </a:cubicBezTo>
                  <a:cubicBezTo>
                    <a:pt x="943" y="410"/>
                    <a:pt x="973" y="380"/>
                    <a:pt x="973" y="380"/>
                  </a:cubicBezTo>
                  <a:close/>
                  <a:moveTo>
                    <a:pt x="1030" y="0"/>
                  </a:moveTo>
                  <a:cubicBezTo>
                    <a:pt x="972" y="0"/>
                    <a:pt x="912" y="5"/>
                    <a:pt x="852" y="15"/>
                  </a:cubicBezTo>
                  <a:cubicBezTo>
                    <a:pt x="335" y="106"/>
                    <a:pt x="1" y="623"/>
                    <a:pt x="62" y="1140"/>
                  </a:cubicBezTo>
                  <a:cubicBezTo>
                    <a:pt x="92" y="1474"/>
                    <a:pt x="973" y="3571"/>
                    <a:pt x="1369" y="3754"/>
                  </a:cubicBezTo>
                  <a:cubicBezTo>
                    <a:pt x="1399" y="3754"/>
                    <a:pt x="1429" y="3754"/>
                    <a:pt x="1521" y="3815"/>
                  </a:cubicBezTo>
                  <a:cubicBezTo>
                    <a:pt x="1551" y="3815"/>
                    <a:pt x="1581" y="3754"/>
                    <a:pt x="1612" y="3754"/>
                  </a:cubicBezTo>
                  <a:cubicBezTo>
                    <a:pt x="2189" y="3450"/>
                    <a:pt x="2037" y="957"/>
                    <a:pt x="2007" y="806"/>
                  </a:cubicBezTo>
                  <a:cubicBezTo>
                    <a:pt x="1899" y="319"/>
                    <a:pt x="1502"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6"/>
            <p:cNvSpPr/>
            <p:nvPr/>
          </p:nvSpPr>
          <p:spPr>
            <a:xfrm>
              <a:off x="-817375" y="5825775"/>
              <a:ext cx="85900" cy="61400"/>
            </a:xfrm>
            <a:custGeom>
              <a:avLst/>
              <a:gdLst/>
              <a:ahLst/>
              <a:cxnLst/>
              <a:rect l="l" t="t" r="r" b="b"/>
              <a:pathLst>
                <a:path w="3436" h="2456" extrusionOk="0">
                  <a:moveTo>
                    <a:pt x="2402" y="389"/>
                  </a:moveTo>
                  <a:cubicBezTo>
                    <a:pt x="2584" y="389"/>
                    <a:pt x="2766" y="480"/>
                    <a:pt x="2888" y="662"/>
                  </a:cubicBezTo>
                  <a:cubicBezTo>
                    <a:pt x="2979" y="784"/>
                    <a:pt x="3010" y="936"/>
                    <a:pt x="2979" y="1088"/>
                  </a:cubicBezTo>
                  <a:cubicBezTo>
                    <a:pt x="2918" y="1240"/>
                    <a:pt x="2827" y="1331"/>
                    <a:pt x="2706" y="1422"/>
                  </a:cubicBezTo>
                  <a:cubicBezTo>
                    <a:pt x="2402" y="1605"/>
                    <a:pt x="912" y="2000"/>
                    <a:pt x="456" y="2030"/>
                  </a:cubicBezTo>
                  <a:cubicBezTo>
                    <a:pt x="608" y="1696"/>
                    <a:pt x="1703" y="693"/>
                    <a:pt x="2128" y="480"/>
                  </a:cubicBezTo>
                  <a:cubicBezTo>
                    <a:pt x="2250" y="419"/>
                    <a:pt x="2310" y="389"/>
                    <a:pt x="2402" y="389"/>
                  </a:cubicBezTo>
                  <a:close/>
                  <a:moveTo>
                    <a:pt x="2413" y="0"/>
                  </a:moveTo>
                  <a:cubicBezTo>
                    <a:pt x="2253" y="0"/>
                    <a:pt x="2091" y="38"/>
                    <a:pt x="1946" y="115"/>
                  </a:cubicBezTo>
                  <a:cubicBezTo>
                    <a:pt x="1611" y="328"/>
                    <a:pt x="183" y="1453"/>
                    <a:pt x="31" y="2030"/>
                  </a:cubicBezTo>
                  <a:cubicBezTo>
                    <a:pt x="0" y="2182"/>
                    <a:pt x="31" y="2243"/>
                    <a:pt x="92" y="2334"/>
                  </a:cubicBezTo>
                  <a:cubicBezTo>
                    <a:pt x="122" y="2395"/>
                    <a:pt x="274" y="2456"/>
                    <a:pt x="456" y="2456"/>
                  </a:cubicBezTo>
                  <a:cubicBezTo>
                    <a:pt x="1216" y="2456"/>
                    <a:pt x="2766" y="1878"/>
                    <a:pt x="2918" y="1787"/>
                  </a:cubicBezTo>
                  <a:cubicBezTo>
                    <a:pt x="3162" y="1635"/>
                    <a:pt x="3314" y="1453"/>
                    <a:pt x="3374" y="1179"/>
                  </a:cubicBezTo>
                  <a:cubicBezTo>
                    <a:pt x="3435" y="966"/>
                    <a:pt x="3374" y="693"/>
                    <a:pt x="3283" y="480"/>
                  </a:cubicBezTo>
                  <a:cubicBezTo>
                    <a:pt x="3097" y="170"/>
                    <a:pt x="2756" y="0"/>
                    <a:pt x="2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6"/>
            <p:cNvSpPr/>
            <p:nvPr/>
          </p:nvSpPr>
          <p:spPr>
            <a:xfrm>
              <a:off x="-1223150" y="4323300"/>
              <a:ext cx="854125" cy="1374675"/>
            </a:xfrm>
            <a:custGeom>
              <a:avLst/>
              <a:gdLst/>
              <a:ahLst/>
              <a:cxnLst/>
              <a:rect l="l" t="t" r="r" b="b"/>
              <a:pathLst>
                <a:path w="34165" h="54987" extrusionOk="0">
                  <a:moveTo>
                    <a:pt x="15137" y="1"/>
                  </a:moveTo>
                  <a:cubicBezTo>
                    <a:pt x="3617" y="183"/>
                    <a:pt x="0" y="15837"/>
                    <a:pt x="61" y="15837"/>
                  </a:cubicBezTo>
                  <a:lnTo>
                    <a:pt x="15715" y="18238"/>
                  </a:lnTo>
                  <a:cubicBezTo>
                    <a:pt x="12888" y="21673"/>
                    <a:pt x="11976" y="25958"/>
                    <a:pt x="9818" y="33679"/>
                  </a:cubicBezTo>
                  <a:lnTo>
                    <a:pt x="9392" y="53649"/>
                  </a:lnTo>
                  <a:lnTo>
                    <a:pt x="16839" y="54986"/>
                  </a:lnTo>
                  <a:cubicBezTo>
                    <a:pt x="16839" y="54986"/>
                    <a:pt x="32098" y="23557"/>
                    <a:pt x="33162" y="15046"/>
                  </a:cubicBezTo>
                  <a:cubicBezTo>
                    <a:pt x="34165" y="6536"/>
                    <a:pt x="15137" y="1"/>
                    <a:pt x="1513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6"/>
            <p:cNvSpPr/>
            <p:nvPr/>
          </p:nvSpPr>
          <p:spPr>
            <a:xfrm>
              <a:off x="-940475" y="4708925"/>
              <a:ext cx="244700" cy="909250"/>
            </a:xfrm>
            <a:custGeom>
              <a:avLst/>
              <a:gdLst/>
              <a:ahLst/>
              <a:cxnLst/>
              <a:rect l="l" t="t" r="r" b="b"/>
              <a:pathLst>
                <a:path w="9788" h="36370" extrusionOk="0">
                  <a:moveTo>
                    <a:pt x="4022" y="1"/>
                  </a:moveTo>
                  <a:cubicBezTo>
                    <a:pt x="3900" y="1"/>
                    <a:pt x="3789" y="105"/>
                    <a:pt x="3739" y="229"/>
                  </a:cubicBezTo>
                  <a:cubicBezTo>
                    <a:pt x="3709" y="381"/>
                    <a:pt x="3830" y="533"/>
                    <a:pt x="3982" y="564"/>
                  </a:cubicBezTo>
                  <a:cubicBezTo>
                    <a:pt x="4134" y="624"/>
                    <a:pt x="7052" y="1232"/>
                    <a:pt x="8815" y="1384"/>
                  </a:cubicBezTo>
                  <a:cubicBezTo>
                    <a:pt x="7386" y="2661"/>
                    <a:pt x="3678" y="6582"/>
                    <a:pt x="2189" y="12540"/>
                  </a:cubicBezTo>
                  <a:cubicBezTo>
                    <a:pt x="395" y="19774"/>
                    <a:pt x="61" y="35883"/>
                    <a:pt x="31" y="35974"/>
                  </a:cubicBezTo>
                  <a:cubicBezTo>
                    <a:pt x="0" y="36126"/>
                    <a:pt x="61" y="36309"/>
                    <a:pt x="213" y="36370"/>
                  </a:cubicBezTo>
                  <a:lnTo>
                    <a:pt x="304" y="36370"/>
                  </a:lnTo>
                  <a:cubicBezTo>
                    <a:pt x="395" y="36370"/>
                    <a:pt x="517" y="36278"/>
                    <a:pt x="547" y="36218"/>
                  </a:cubicBezTo>
                  <a:cubicBezTo>
                    <a:pt x="608" y="36096"/>
                    <a:pt x="943" y="19956"/>
                    <a:pt x="2736" y="12691"/>
                  </a:cubicBezTo>
                  <a:cubicBezTo>
                    <a:pt x="4529" y="5549"/>
                    <a:pt x="9636" y="1384"/>
                    <a:pt x="9666" y="1324"/>
                  </a:cubicBezTo>
                  <a:cubicBezTo>
                    <a:pt x="9757" y="1263"/>
                    <a:pt x="9788" y="1141"/>
                    <a:pt x="9757" y="1020"/>
                  </a:cubicBezTo>
                  <a:cubicBezTo>
                    <a:pt x="9727" y="928"/>
                    <a:pt x="9605" y="837"/>
                    <a:pt x="9484" y="837"/>
                  </a:cubicBezTo>
                  <a:cubicBezTo>
                    <a:pt x="8055" y="837"/>
                    <a:pt x="4134" y="17"/>
                    <a:pt x="4104" y="17"/>
                  </a:cubicBezTo>
                  <a:cubicBezTo>
                    <a:pt x="4076" y="6"/>
                    <a:pt x="4049" y="1"/>
                    <a:pt x="4022"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6"/>
            <p:cNvSpPr/>
            <p:nvPr/>
          </p:nvSpPr>
          <p:spPr>
            <a:xfrm>
              <a:off x="-978475" y="5600550"/>
              <a:ext cx="214325" cy="56375"/>
            </a:xfrm>
            <a:custGeom>
              <a:avLst/>
              <a:gdLst/>
              <a:ahLst/>
              <a:cxnLst/>
              <a:rect l="l" t="t" r="r" b="b"/>
              <a:pathLst>
                <a:path w="8573" h="2255" extrusionOk="0">
                  <a:moveTo>
                    <a:pt x="318" y="1"/>
                  </a:moveTo>
                  <a:cubicBezTo>
                    <a:pt x="183" y="1"/>
                    <a:pt x="58" y="113"/>
                    <a:pt x="31" y="249"/>
                  </a:cubicBezTo>
                  <a:cubicBezTo>
                    <a:pt x="0" y="401"/>
                    <a:pt x="92" y="553"/>
                    <a:pt x="244" y="583"/>
                  </a:cubicBezTo>
                  <a:lnTo>
                    <a:pt x="8207" y="2255"/>
                  </a:lnTo>
                  <a:lnTo>
                    <a:pt x="8238" y="2255"/>
                  </a:lnTo>
                  <a:cubicBezTo>
                    <a:pt x="8390" y="2255"/>
                    <a:pt x="8542" y="2133"/>
                    <a:pt x="8542" y="2042"/>
                  </a:cubicBezTo>
                  <a:cubicBezTo>
                    <a:pt x="8572" y="1890"/>
                    <a:pt x="8481" y="1738"/>
                    <a:pt x="8329" y="1677"/>
                  </a:cubicBezTo>
                  <a:lnTo>
                    <a:pt x="365" y="6"/>
                  </a:lnTo>
                  <a:cubicBezTo>
                    <a:pt x="349" y="2"/>
                    <a:pt x="334" y="1"/>
                    <a:pt x="318"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6"/>
            <p:cNvSpPr/>
            <p:nvPr/>
          </p:nvSpPr>
          <p:spPr>
            <a:xfrm>
              <a:off x="10150" y="5207825"/>
              <a:ext cx="250775" cy="280400"/>
            </a:xfrm>
            <a:custGeom>
              <a:avLst/>
              <a:gdLst/>
              <a:ahLst/>
              <a:cxnLst/>
              <a:rect l="l" t="t" r="r" b="b"/>
              <a:pathLst>
                <a:path w="10031" h="11216" extrusionOk="0">
                  <a:moveTo>
                    <a:pt x="5380" y="0"/>
                  </a:moveTo>
                  <a:lnTo>
                    <a:pt x="0" y="5076"/>
                  </a:lnTo>
                  <a:lnTo>
                    <a:pt x="4985" y="11216"/>
                  </a:lnTo>
                  <a:lnTo>
                    <a:pt x="10031" y="7660"/>
                  </a:lnTo>
                  <a:lnTo>
                    <a:pt x="5380" y="0"/>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p:nvPr/>
          </p:nvSpPr>
          <p:spPr>
            <a:xfrm>
              <a:off x="105125" y="5327125"/>
              <a:ext cx="509150" cy="316100"/>
            </a:xfrm>
            <a:custGeom>
              <a:avLst/>
              <a:gdLst/>
              <a:ahLst/>
              <a:cxnLst/>
              <a:rect l="l" t="t" r="r" b="b"/>
              <a:pathLst>
                <a:path w="20366" h="12644" extrusionOk="0">
                  <a:moveTo>
                    <a:pt x="6688" y="0"/>
                  </a:moveTo>
                  <a:lnTo>
                    <a:pt x="1" y="5563"/>
                  </a:lnTo>
                  <a:lnTo>
                    <a:pt x="5077" y="12280"/>
                  </a:lnTo>
                  <a:cubicBezTo>
                    <a:pt x="5240" y="12516"/>
                    <a:pt x="5511" y="12643"/>
                    <a:pt x="5788" y="12643"/>
                  </a:cubicBezTo>
                  <a:cubicBezTo>
                    <a:pt x="5975" y="12643"/>
                    <a:pt x="6164" y="12585"/>
                    <a:pt x="6323" y="12462"/>
                  </a:cubicBezTo>
                  <a:lnTo>
                    <a:pt x="19788" y="2432"/>
                  </a:lnTo>
                  <a:cubicBezTo>
                    <a:pt x="20366" y="2037"/>
                    <a:pt x="20092" y="1125"/>
                    <a:pt x="19393" y="1034"/>
                  </a:cubicBezTo>
                  <a:lnTo>
                    <a:pt x="8542" y="213"/>
                  </a:lnTo>
                  <a:lnTo>
                    <a:pt x="6688"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6"/>
            <p:cNvSpPr/>
            <p:nvPr/>
          </p:nvSpPr>
          <p:spPr>
            <a:xfrm>
              <a:off x="221400" y="5352200"/>
              <a:ext cx="392875" cy="290800"/>
            </a:xfrm>
            <a:custGeom>
              <a:avLst/>
              <a:gdLst/>
              <a:ahLst/>
              <a:cxnLst/>
              <a:rect l="l" t="t" r="r" b="b"/>
              <a:pathLst>
                <a:path w="15715" h="11632" extrusionOk="0">
                  <a:moveTo>
                    <a:pt x="14347" y="0"/>
                  </a:moveTo>
                  <a:cubicBezTo>
                    <a:pt x="14317" y="183"/>
                    <a:pt x="14225" y="335"/>
                    <a:pt x="14043" y="487"/>
                  </a:cubicBezTo>
                  <a:lnTo>
                    <a:pt x="608" y="10517"/>
                  </a:lnTo>
                  <a:cubicBezTo>
                    <a:pt x="432" y="10618"/>
                    <a:pt x="277" y="10677"/>
                    <a:pt x="107" y="10677"/>
                  </a:cubicBezTo>
                  <a:cubicBezTo>
                    <a:pt x="72" y="10677"/>
                    <a:pt x="37" y="10674"/>
                    <a:pt x="0" y="10669"/>
                  </a:cubicBezTo>
                  <a:lnTo>
                    <a:pt x="0" y="10669"/>
                  </a:lnTo>
                  <a:lnTo>
                    <a:pt x="456" y="11277"/>
                  </a:lnTo>
                  <a:cubicBezTo>
                    <a:pt x="605" y="11500"/>
                    <a:pt x="878" y="11632"/>
                    <a:pt x="1158" y="11632"/>
                  </a:cubicBezTo>
                  <a:cubicBezTo>
                    <a:pt x="1336" y="11632"/>
                    <a:pt x="1518" y="11578"/>
                    <a:pt x="1672" y="11459"/>
                  </a:cubicBezTo>
                  <a:lnTo>
                    <a:pt x="15107" y="1429"/>
                  </a:lnTo>
                  <a:cubicBezTo>
                    <a:pt x="15715" y="1034"/>
                    <a:pt x="15441" y="122"/>
                    <a:pt x="14742" y="31"/>
                  </a:cubicBezTo>
                  <a:lnTo>
                    <a:pt x="14347"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6"/>
            <p:cNvSpPr/>
            <p:nvPr/>
          </p:nvSpPr>
          <p:spPr>
            <a:xfrm>
              <a:off x="219125" y="5386325"/>
              <a:ext cx="322975" cy="244050"/>
            </a:xfrm>
            <a:custGeom>
              <a:avLst/>
              <a:gdLst/>
              <a:ahLst/>
              <a:cxnLst/>
              <a:rect l="l" t="t" r="r" b="b"/>
              <a:pathLst>
                <a:path w="12919" h="9762" extrusionOk="0">
                  <a:moveTo>
                    <a:pt x="12668" y="0"/>
                  </a:moveTo>
                  <a:cubicBezTo>
                    <a:pt x="12628" y="0"/>
                    <a:pt x="12588" y="10"/>
                    <a:pt x="12554" y="33"/>
                  </a:cubicBezTo>
                  <a:lnTo>
                    <a:pt x="122" y="9365"/>
                  </a:lnTo>
                  <a:cubicBezTo>
                    <a:pt x="0" y="9456"/>
                    <a:pt x="0" y="9578"/>
                    <a:pt x="61" y="9669"/>
                  </a:cubicBezTo>
                  <a:cubicBezTo>
                    <a:pt x="120" y="9728"/>
                    <a:pt x="191" y="9761"/>
                    <a:pt x="259" y="9761"/>
                  </a:cubicBezTo>
                  <a:cubicBezTo>
                    <a:pt x="296" y="9761"/>
                    <a:pt x="333" y="9751"/>
                    <a:pt x="365" y="9730"/>
                  </a:cubicBezTo>
                  <a:lnTo>
                    <a:pt x="12797" y="337"/>
                  </a:lnTo>
                  <a:cubicBezTo>
                    <a:pt x="12888" y="246"/>
                    <a:pt x="12918" y="155"/>
                    <a:pt x="12857" y="64"/>
                  </a:cubicBezTo>
                  <a:cubicBezTo>
                    <a:pt x="12801" y="26"/>
                    <a:pt x="12733" y="0"/>
                    <a:pt x="12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6"/>
            <p:cNvSpPr/>
            <p:nvPr/>
          </p:nvSpPr>
          <p:spPr>
            <a:xfrm>
              <a:off x="170475" y="5461350"/>
              <a:ext cx="86650" cy="84125"/>
            </a:xfrm>
            <a:custGeom>
              <a:avLst/>
              <a:gdLst/>
              <a:ahLst/>
              <a:cxnLst/>
              <a:rect l="l" t="t" r="r" b="b"/>
              <a:pathLst>
                <a:path w="3466" h="3365" extrusionOk="0">
                  <a:moveTo>
                    <a:pt x="1744" y="428"/>
                  </a:moveTo>
                  <a:cubicBezTo>
                    <a:pt x="2211" y="428"/>
                    <a:pt x="2672" y="682"/>
                    <a:pt x="2888" y="1136"/>
                  </a:cubicBezTo>
                  <a:cubicBezTo>
                    <a:pt x="3192" y="1744"/>
                    <a:pt x="2980" y="2534"/>
                    <a:pt x="2311" y="2838"/>
                  </a:cubicBezTo>
                  <a:cubicBezTo>
                    <a:pt x="2127" y="2930"/>
                    <a:pt x="1927" y="2974"/>
                    <a:pt x="1728" y="2974"/>
                  </a:cubicBezTo>
                  <a:cubicBezTo>
                    <a:pt x="1270" y="2974"/>
                    <a:pt x="821" y="2736"/>
                    <a:pt x="609" y="2291"/>
                  </a:cubicBezTo>
                  <a:cubicBezTo>
                    <a:pt x="335" y="1713"/>
                    <a:pt x="487" y="1075"/>
                    <a:pt x="973" y="710"/>
                  </a:cubicBezTo>
                  <a:cubicBezTo>
                    <a:pt x="1034" y="649"/>
                    <a:pt x="1095" y="619"/>
                    <a:pt x="1186" y="558"/>
                  </a:cubicBezTo>
                  <a:cubicBezTo>
                    <a:pt x="1362" y="470"/>
                    <a:pt x="1553" y="428"/>
                    <a:pt x="1744" y="428"/>
                  </a:cubicBezTo>
                  <a:close/>
                  <a:moveTo>
                    <a:pt x="1750" y="1"/>
                  </a:moveTo>
                  <a:cubicBezTo>
                    <a:pt x="1482" y="1"/>
                    <a:pt x="1216" y="63"/>
                    <a:pt x="973" y="194"/>
                  </a:cubicBezTo>
                  <a:cubicBezTo>
                    <a:pt x="578" y="406"/>
                    <a:pt x="274" y="741"/>
                    <a:pt x="122" y="1166"/>
                  </a:cubicBezTo>
                  <a:cubicBezTo>
                    <a:pt x="1" y="1592"/>
                    <a:pt x="31" y="2048"/>
                    <a:pt x="244" y="2473"/>
                  </a:cubicBezTo>
                  <a:cubicBezTo>
                    <a:pt x="457" y="2838"/>
                    <a:pt x="791" y="3142"/>
                    <a:pt x="1217" y="3294"/>
                  </a:cubicBezTo>
                  <a:cubicBezTo>
                    <a:pt x="1381" y="3341"/>
                    <a:pt x="1549" y="3365"/>
                    <a:pt x="1718" y="3365"/>
                  </a:cubicBezTo>
                  <a:cubicBezTo>
                    <a:pt x="1989" y="3365"/>
                    <a:pt x="2262" y="3303"/>
                    <a:pt x="2524" y="3172"/>
                  </a:cubicBezTo>
                  <a:cubicBezTo>
                    <a:pt x="2615" y="3142"/>
                    <a:pt x="2706" y="3081"/>
                    <a:pt x="2797" y="2990"/>
                  </a:cubicBezTo>
                  <a:cubicBezTo>
                    <a:pt x="3040" y="2808"/>
                    <a:pt x="3253" y="2504"/>
                    <a:pt x="3344" y="2200"/>
                  </a:cubicBezTo>
                  <a:cubicBezTo>
                    <a:pt x="3466" y="1774"/>
                    <a:pt x="3435" y="1318"/>
                    <a:pt x="3253" y="893"/>
                  </a:cubicBezTo>
                  <a:cubicBezTo>
                    <a:pt x="3010" y="528"/>
                    <a:pt x="2676" y="224"/>
                    <a:pt x="2250" y="72"/>
                  </a:cubicBezTo>
                  <a:cubicBezTo>
                    <a:pt x="2086" y="25"/>
                    <a:pt x="1918" y="1"/>
                    <a:pt x="1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6"/>
            <p:cNvSpPr/>
            <p:nvPr/>
          </p:nvSpPr>
          <p:spPr>
            <a:xfrm>
              <a:off x="309550" y="5325600"/>
              <a:ext cx="15225" cy="66125"/>
            </a:xfrm>
            <a:custGeom>
              <a:avLst/>
              <a:gdLst/>
              <a:ahLst/>
              <a:cxnLst/>
              <a:rect l="l" t="t" r="r" b="b"/>
              <a:pathLst>
                <a:path w="609" h="2645" extrusionOk="0">
                  <a:moveTo>
                    <a:pt x="426" y="0"/>
                  </a:moveTo>
                  <a:cubicBezTo>
                    <a:pt x="304" y="0"/>
                    <a:pt x="183" y="61"/>
                    <a:pt x="183" y="183"/>
                  </a:cubicBezTo>
                  <a:lnTo>
                    <a:pt x="0" y="2432"/>
                  </a:lnTo>
                  <a:cubicBezTo>
                    <a:pt x="0" y="2523"/>
                    <a:pt x="61" y="2645"/>
                    <a:pt x="183" y="2645"/>
                  </a:cubicBezTo>
                  <a:cubicBezTo>
                    <a:pt x="213" y="2645"/>
                    <a:pt x="304" y="2645"/>
                    <a:pt x="335" y="2614"/>
                  </a:cubicBezTo>
                  <a:cubicBezTo>
                    <a:pt x="365" y="2584"/>
                    <a:pt x="426" y="2523"/>
                    <a:pt x="426" y="2462"/>
                  </a:cubicBezTo>
                  <a:lnTo>
                    <a:pt x="608" y="213"/>
                  </a:lnTo>
                  <a:cubicBezTo>
                    <a:pt x="608" y="122"/>
                    <a:pt x="517"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6"/>
            <p:cNvSpPr/>
            <p:nvPr/>
          </p:nvSpPr>
          <p:spPr>
            <a:xfrm>
              <a:off x="352100" y="5330150"/>
              <a:ext cx="14450" cy="66900"/>
            </a:xfrm>
            <a:custGeom>
              <a:avLst/>
              <a:gdLst/>
              <a:ahLst/>
              <a:cxnLst/>
              <a:rect l="l" t="t" r="r" b="b"/>
              <a:pathLst>
                <a:path w="578" h="2676" extrusionOk="0">
                  <a:moveTo>
                    <a:pt x="396" y="1"/>
                  </a:moveTo>
                  <a:cubicBezTo>
                    <a:pt x="274" y="1"/>
                    <a:pt x="152" y="92"/>
                    <a:pt x="152" y="183"/>
                  </a:cubicBezTo>
                  <a:lnTo>
                    <a:pt x="0" y="2432"/>
                  </a:lnTo>
                  <a:cubicBezTo>
                    <a:pt x="0" y="2554"/>
                    <a:pt x="92" y="2676"/>
                    <a:pt x="183" y="2676"/>
                  </a:cubicBezTo>
                  <a:cubicBezTo>
                    <a:pt x="244" y="2676"/>
                    <a:pt x="274" y="2615"/>
                    <a:pt x="304" y="2615"/>
                  </a:cubicBezTo>
                  <a:cubicBezTo>
                    <a:pt x="335" y="2584"/>
                    <a:pt x="396" y="2554"/>
                    <a:pt x="396" y="2463"/>
                  </a:cubicBezTo>
                  <a:lnTo>
                    <a:pt x="578" y="244"/>
                  </a:lnTo>
                  <a:cubicBezTo>
                    <a:pt x="578" y="122"/>
                    <a:pt x="487"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392375" y="5334725"/>
              <a:ext cx="15225" cy="66875"/>
            </a:xfrm>
            <a:custGeom>
              <a:avLst/>
              <a:gdLst/>
              <a:ahLst/>
              <a:cxnLst/>
              <a:rect l="l" t="t" r="r" b="b"/>
              <a:pathLst>
                <a:path w="609" h="2675" extrusionOk="0">
                  <a:moveTo>
                    <a:pt x="395" y="0"/>
                  </a:moveTo>
                  <a:cubicBezTo>
                    <a:pt x="304" y="0"/>
                    <a:pt x="183" y="91"/>
                    <a:pt x="183" y="213"/>
                  </a:cubicBezTo>
                  <a:lnTo>
                    <a:pt x="0" y="2432"/>
                  </a:lnTo>
                  <a:cubicBezTo>
                    <a:pt x="0" y="2553"/>
                    <a:pt x="61" y="2675"/>
                    <a:pt x="183" y="2675"/>
                  </a:cubicBezTo>
                  <a:cubicBezTo>
                    <a:pt x="243" y="2675"/>
                    <a:pt x="304" y="2675"/>
                    <a:pt x="335" y="2644"/>
                  </a:cubicBezTo>
                  <a:cubicBezTo>
                    <a:pt x="365" y="2584"/>
                    <a:pt x="395" y="2553"/>
                    <a:pt x="395" y="2493"/>
                  </a:cubicBezTo>
                  <a:lnTo>
                    <a:pt x="608" y="243"/>
                  </a:lnTo>
                  <a:cubicBezTo>
                    <a:pt x="608" y="122"/>
                    <a:pt x="517" y="0"/>
                    <a:pt x="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208475" y="5277150"/>
              <a:ext cx="87425" cy="73675"/>
            </a:xfrm>
            <a:custGeom>
              <a:avLst/>
              <a:gdLst/>
              <a:ahLst/>
              <a:cxnLst/>
              <a:rect l="l" t="t" r="r" b="b"/>
              <a:pathLst>
                <a:path w="3497" h="2947" extrusionOk="0">
                  <a:moveTo>
                    <a:pt x="1076" y="430"/>
                  </a:moveTo>
                  <a:cubicBezTo>
                    <a:pt x="1219" y="430"/>
                    <a:pt x="1364" y="475"/>
                    <a:pt x="1460" y="571"/>
                  </a:cubicBezTo>
                  <a:cubicBezTo>
                    <a:pt x="1824" y="874"/>
                    <a:pt x="2706" y="2090"/>
                    <a:pt x="2858" y="2546"/>
                  </a:cubicBezTo>
                  <a:cubicBezTo>
                    <a:pt x="2341" y="2394"/>
                    <a:pt x="973" y="1634"/>
                    <a:pt x="700" y="1391"/>
                  </a:cubicBezTo>
                  <a:cubicBezTo>
                    <a:pt x="457" y="1209"/>
                    <a:pt x="457" y="844"/>
                    <a:pt x="639" y="601"/>
                  </a:cubicBezTo>
                  <a:cubicBezTo>
                    <a:pt x="639" y="571"/>
                    <a:pt x="700" y="540"/>
                    <a:pt x="730" y="540"/>
                  </a:cubicBezTo>
                  <a:cubicBezTo>
                    <a:pt x="817" y="468"/>
                    <a:pt x="946" y="430"/>
                    <a:pt x="1076" y="430"/>
                  </a:cubicBezTo>
                  <a:close/>
                  <a:moveTo>
                    <a:pt x="1052" y="0"/>
                  </a:moveTo>
                  <a:cubicBezTo>
                    <a:pt x="787" y="0"/>
                    <a:pt x="524" y="106"/>
                    <a:pt x="335" y="327"/>
                  </a:cubicBezTo>
                  <a:cubicBezTo>
                    <a:pt x="1" y="723"/>
                    <a:pt x="1" y="1361"/>
                    <a:pt x="426" y="1695"/>
                  </a:cubicBezTo>
                  <a:cubicBezTo>
                    <a:pt x="631" y="1900"/>
                    <a:pt x="2492" y="2947"/>
                    <a:pt x="2987" y="2947"/>
                  </a:cubicBezTo>
                  <a:cubicBezTo>
                    <a:pt x="3007" y="2947"/>
                    <a:pt x="3025" y="2945"/>
                    <a:pt x="3040" y="2941"/>
                  </a:cubicBezTo>
                  <a:cubicBezTo>
                    <a:pt x="3101" y="2941"/>
                    <a:pt x="3131" y="2911"/>
                    <a:pt x="3162" y="2911"/>
                  </a:cubicBezTo>
                  <a:cubicBezTo>
                    <a:pt x="3192" y="2911"/>
                    <a:pt x="3253" y="2881"/>
                    <a:pt x="3253" y="2850"/>
                  </a:cubicBezTo>
                  <a:cubicBezTo>
                    <a:pt x="3496" y="2242"/>
                    <a:pt x="1824" y="388"/>
                    <a:pt x="1733" y="267"/>
                  </a:cubicBezTo>
                  <a:cubicBezTo>
                    <a:pt x="1543" y="91"/>
                    <a:pt x="1297" y="0"/>
                    <a:pt x="10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272300" y="5262100"/>
              <a:ext cx="60825" cy="87350"/>
            </a:xfrm>
            <a:custGeom>
              <a:avLst/>
              <a:gdLst/>
              <a:ahLst/>
              <a:cxnLst/>
              <a:rect l="l" t="t" r="r" b="b"/>
              <a:pathLst>
                <a:path w="2433" h="3494" extrusionOk="0">
                  <a:moveTo>
                    <a:pt x="1476" y="443"/>
                  </a:moveTo>
                  <a:cubicBezTo>
                    <a:pt x="1544" y="443"/>
                    <a:pt x="1612" y="453"/>
                    <a:pt x="1673" y="473"/>
                  </a:cubicBezTo>
                  <a:cubicBezTo>
                    <a:pt x="1825" y="534"/>
                    <a:pt x="1916" y="625"/>
                    <a:pt x="1977" y="777"/>
                  </a:cubicBezTo>
                  <a:cubicBezTo>
                    <a:pt x="2007" y="899"/>
                    <a:pt x="2007" y="1051"/>
                    <a:pt x="1977" y="1203"/>
                  </a:cubicBezTo>
                  <a:cubicBezTo>
                    <a:pt x="1855" y="1537"/>
                    <a:pt x="913" y="2753"/>
                    <a:pt x="578" y="3057"/>
                  </a:cubicBezTo>
                  <a:cubicBezTo>
                    <a:pt x="487" y="2692"/>
                    <a:pt x="761" y="1233"/>
                    <a:pt x="943" y="777"/>
                  </a:cubicBezTo>
                  <a:cubicBezTo>
                    <a:pt x="1004" y="686"/>
                    <a:pt x="1034" y="595"/>
                    <a:pt x="1095" y="565"/>
                  </a:cubicBezTo>
                  <a:cubicBezTo>
                    <a:pt x="1196" y="484"/>
                    <a:pt x="1338" y="443"/>
                    <a:pt x="1476" y="443"/>
                  </a:cubicBezTo>
                  <a:close/>
                  <a:moveTo>
                    <a:pt x="1423" y="1"/>
                  </a:moveTo>
                  <a:cubicBezTo>
                    <a:pt x="1046" y="1"/>
                    <a:pt x="685" y="229"/>
                    <a:pt x="548" y="595"/>
                  </a:cubicBezTo>
                  <a:cubicBezTo>
                    <a:pt x="426" y="929"/>
                    <a:pt x="1" y="2723"/>
                    <a:pt x="244" y="3270"/>
                  </a:cubicBezTo>
                  <a:cubicBezTo>
                    <a:pt x="305" y="3422"/>
                    <a:pt x="366" y="3452"/>
                    <a:pt x="457" y="3483"/>
                  </a:cubicBezTo>
                  <a:cubicBezTo>
                    <a:pt x="478" y="3490"/>
                    <a:pt x="503" y="3494"/>
                    <a:pt x="529" y="3494"/>
                  </a:cubicBezTo>
                  <a:cubicBezTo>
                    <a:pt x="615" y="3494"/>
                    <a:pt x="714" y="3454"/>
                    <a:pt x="761" y="3361"/>
                  </a:cubicBezTo>
                  <a:cubicBezTo>
                    <a:pt x="1369" y="2905"/>
                    <a:pt x="2250" y="1507"/>
                    <a:pt x="2311" y="1355"/>
                  </a:cubicBezTo>
                  <a:cubicBezTo>
                    <a:pt x="2432" y="1081"/>
                    <a:pt x="2432" y="838"/>
                    <a:pt x="2311" y="595"/>
                  </a:cubicBezTo>
                  <a:cubicBezTo>
                    <a:pt x="2220" y="321"/>
                    <a:pt x="2007" y="169"/>
                    <a:pt x="1794" y="78"/>
                  </a:cubicBezTo>
                  <a:cubicBezTo>
                    <a:pt x="1674" y="26"/>
                    <a:pt x="1548" y="1"/>
                    <a:pt x="1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1505850" y="4377775"/>
              <a:ext cx="1733350" cy="1038275"/>
            </a:xfrm>
            <a:custGeom>
              <a:avLst/>
              <a:gdLst/>
              <a:ahLst/>
              <a:cxnLst/>
              <a:rect l="l" t="t" r="r" b="b"/>
              <a:pathLst>
                <a:path w="69334" h="41531" extrusionOk="0">
                  <a:moveTo>
                    <a:pt x="30021" y="1"/>
                  </a:moveTo>
                  <a:cubicBezTo>
                    <a:pt x="17391" y="1"/>
                    <a:pt x="822" y="740"/>
                    <a:pt x="822" y="740"/>
                  </a:cubicBezTo>
                  <a:cubicBezTo>
                    <a:pt x="822" y="740"/>
                    <a:pt x="1" y="7852"/>
                    <a:pt x="609" y="11743"/>
                  </a:cubicBezTo>
                  <a:cubicBezTo>
                    <a:pt x="670" y="12229"/>
                    <a:pt x="761" y="12685"/>
                    <a:pt x="882" y="13141"/>
                  </a:cubicBezTo>
                  <a:cubicBezTo>
                    <a:pt x="1673" y="16211"/>
                    <a:pt x="3557" y="19098"/>
                    <a:pt x="7782" y="19950"/>
                  </a:cubicBezTo>
                  <a:cubicBezTo>
                    <a:pt x="8906" y="20172"/>
                    <a:pt x="10135" y="20270"/>
                    <a:pt x="11432" y="20270"/>
                  </a:cubicBezTo>
                  <a:cubicBezTo>
                    <a:pt x="21845" y="20270"/>
                    <a:pt x="36628" y="13901"/>
                    <a:pt x="36628" y="13901"/>
                  </a:cubicBezTo>
                  <a:cubicBezTo>
                    <a:pt x="39090" y="18916"/>
                    <a:pt x="44987" y="25512"/>
                    <a:pt x="51339" y="31135"/>
                  </a:cubicBezTo>
                  <a:cubicBezTo>
                    <a:pt x="57662" y="36758"/>
                    <a:pt x="62798" y="41530"/>
                    <a:pt x="62798" y="41530"/>
                  </a:cubicBezTo>
                  <a:lnTo>
                    <a:pt x="69333" y="37336"/>
                  </a:lnTo>
                  <a:cubicBezTo>
                    <a:pt x="69333" y="37336"/>
                    <a:pt x="57145" y="15633"/>
                    <a:pt x="48148" y="5572"/>
                  </a:cubicBezTo>
                  <a:cubicBezTo>
                    <a:pt x="48056" y="5451"/>
                    <a:pt x="47996" y="5390"/>
                    <a:pt x="47904" y="5299"/>
                  </a:cubicBezTo>
                  <a:cubicBezTo>
                    <a:pt x="45777" y="3019"/>
                    <a:pt x="43831" y="1347"/>
                    <a:pt x="42281" y="831"/>
                  </a:cubicBezTo>
                  <a:cubicBezTo>
                    <a:pt x="41521" y="557"/>
                    <a:pt x="40549" y="375"/>
                    <a:pt x="39363" y="253"/>
                  </a:cubicBezTo>
                  <a:cubicBezTo>
                    <a:pt x="38634" y="192"/>
                    <a:pt x="37844" y="132"/>
                    <a:pt x="36962" y="101"/>
                  </a:cubicBezTo>
                  <a:cubicBezTo>
                    <a:pt x="34915" y="30"/>
                    <a:pt x="32547" y="1"/>
                    <a:pt x="3002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6"/>
            <p:cNvSpPr/>
            <p:nvPr/>
          </p:nvSpPr>
          <p:spPr>
            <a:xfrm>
              <a:off x="-859175" y="4718900"/>
              <a:ext cx="468875" cy="271600"/>
            </a:xfrm>
            <a:custGeom>
              <a:avLst/>
              <a:gdLst/>
              <a:ahLst/>
              <a:cxnLst/>
              <a:rect l="l" t="t" r="r" b="b"/>
              <a:pathLst>
                <a:path w="18755" h="10864" extrusionOk="0">
                  <a:moveTo>
                    <a:pt x="10674" y="1"/>
                  </a:moveTo>
                  <a:cubicBezTo>
                    <a:pt x="10604" y="1"/>
                    <a:pt x="10554" y="29"/>
                    <a:pt x="10487" y="73"/>
                  </a:cubicBezTo>
                  <a:cubicBezTo>
                    <a:pt x="8542" y="1380"/>
                    <a:pt x="305" y="3782"/>
                    <a:pt x="244" y="3812"/>
                  </a:cubicBezTo>
                  <a:cubicBezTo>
                    <a:pt x="92" y="3873"/>
                    <a:pt x="1" y="4025"/>
                    <a:pt x="31" y="4177"/>
                  </a:cubicBezTo>
                  <a:cubicBezTo>
                    <a:pt x="82" y="4304"/>
                    <a:pt x="196" y="4367"/>
                    <a:pt x="320" y="4367"/>
                  </a:cubicBezTo>
                  <a:cubicBezTo>
                    <a:pt x="345" y="4367"/>
                    <a:pt x="370" y="4364"/>
                    <a:pt x="396" y="4359"/>
                  </a:cubicBezTo>
                  <a:cubicBezTo>
                    <a:pt x="700" y="4238"/>
                    <a:pt x="8086" y="2080"/>
                    <a:pt x="10487" y="681"/>
                  </a:cubicBezTo>
                  <a:cubicBezTo>
                    <a:pt x="11065" y="1988"/>
                    <a:pt x="13557" y="7216"/>
                    <a:pt x="18177" y="10773"/>
                  </a:cubicBezTo>
                  <a:cubicBezTo>
                    <a:pt x="18208" y="10803"/>
                    <a:pt x="18299" y="10864"/>
                    <a:pt x="18329" y="10864"/>
                  </a:cubicBezTo>
                  <a:cubicBezTo>
                    <a:pt x="18420" y="10864"/>
                    <a:pt x="18512" y="10803"/>
                    <a:pt x="18633" y="10773"/>
                  </a:cubicBezTo>
                  <a:cubicBezTo>
                    <a:pt x="18755" y="10621"/>
                    <a:pt x="18694" y="10469"/>
                    <a:pt x="18603" y="10347"/>
                  </a:cubicBezTo>
                  <a:cubicBezTo>
                    <a:pt x="13405" y="6365"/>
                    <a:pt x="10973" y="256"/>
                    <a:pt x="10943" y="165"/>
                  </a:cubicBezTo>
                  <a:cubicBezTo>
                    <a:pt x="10913" y="104"/>
                    <a:pt x="10821" y="73"/>
                    <a:pt x="10761" y="13"/>
                  </a:cubicBezTo>
                  <a:cubicBezTo>
                    <a:pt x="10728" y="5"/>
                    <a:pt x="10700" y="1"/>
                    <a:pt x="10674"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6"/>
            <p:cNvSpPr/>
            <p:nvPr/>
          </p:nvSpPr>
          <p:spPr>
            <a:xfrm>
              <a:off x="20775" y="5257200"/>
              <a:ext cx="183175" cy="123125"/>
            </a:xfrm>
            <a:custGeom>
              <a:avLst/>
              <a:gdLst/>
              <a:ahLst/>
              <a:cxnLst/>
              <a:rect l="l" t="t" r="r" b="b"/>
              <a:pathLst>
                <a:path w="7327" h="4925" extrusionOk="0">
                  <a:moveTo>
                    <a:pt x="6990" y="1"/>
                  </a:moveTo>
                  <a:cubicBezTo>
                    <a:pt x="6941" y="1"/>
                    <a:pt x="6891" y="11"/>
                    <a:pt x="6840" y="31"/>
                  </a:cubicBezTo>
                  <a:lnTo>
                    <a:pt x="153" y="4408"/>
                  </a:lnTo>
                  <a:cubicBezTo>
                    <a:pt x="31" y="4530"/>
                    <a:pt x="1" y="4682"/>
                    <a:pt x="62" y="4834"/>
                  </a:cubicBezTo>
                  <a:cubicBezTo>
                    <a:pt x="153" y="4894"/>
                    <a:pt x="214" y="4925"/>
                    <a:pt x="305" y="4925"/>
                  </a:cubicBezTo>
                  <a:cubicBezTo>
                    <a:pt x="366" y="4925"/>
                    <a:pt x="457" y="4894"/>
                    <a:pt x="518" y="4894"/>
                  </a:cubicBezTo>
                  <a:lnTo>
                    <a:pt x="7174" y="517"/>
                  </a:lnTo>
                  <a:cubicBezTo>
                    <a:pt x="7296" y="426"/>
                    <a:pt x="7326" y="214"/>
                    <a:pt x="7235" y="122"/>
                  </a:cubicBezTo>
                  <a:cubicBezTo>
                    <a:pt x="7174" y="41"/>
                    <a:pt x="7086" y="1"/>
                    <a:pt x="6990"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6"/>
            <p:cNvSpPr/>
            <p:nvPr/>
          </p:nvSpPr>
          <p:spPr>
            <a:xfrm>
              <a:off x="-1490650" y="4645675"/>
              <a:ext cx="1562375" cy="709575"/>
            </a:xfrm>
            <a:custGeom>
              <a:avLst/>
              <a:gdLst/>
              <a:ahLst/>
              <a:cxnLst/>
              <a:rect l="l" t="t" r="r" b="b"/>
              <a:pathLst>
                <a:path w="62495" h="28383" extrusionOk="0">
                  <a:moveTo>
                    <a:pt x="37722" y="1"/>
                  </a:moveTo>
                  <a:cubicBezTo>
                    <a:pt x="37684" y="1"/>
                    <a:pt x="37646" y="8"/>
                    <a:pt x="37600" y="24"/>
                  </a:cubicBezTo>
                  <a:cubicBezTo>
                    <a:pt x="37448" y="115"/>
                    <a:pt x="24317" y="5434"/>
                    <a:pt x="12189" y="6103"/>
                  </a:cubicBezTo>
                  <a:cubicBezTo>
                    <a:pt x="11784" y="6125"/>
                    <a:pt x="11391" y="6136"/>
                    <a:pt x="11010" y="6136"/>
                  </a:cubicBezTo>
                  <a:cubicBezTo>
                    <a:pt x="6796" y="6136"/>
                    <a:pt x="4082" y="4817"/>
                    <a:pt x="2493" y="3702"/>
                  </a:cubicBezTo>
                  <a:cubicBezTo>
                    <a:pt x="1581" y="3063"/>
                    <a:pt x="943" y="2395"/>
                    <a:pt x="518" y="1847"/>
                  </a:cubicBezTo>
                  <a:cubicBezTo>
                    <a:pt x="274" y="1483"/>
                    <a:pt x="62" y="1209"/>
                    <a:pt x="1" y="1057"/>
                  </a:cubicBezTo>
                  <a:lnTo>
                    <a:pt x="1" y="1057"/>
                  </a:lnTo>
                  <a:cubicBezTo>
                    <a:pt x="31" y="1543"/>
                    <a:pt x="153" y="1999"/>
                    <a:pt x="274" y="2455"/>
                  </a:cubicBezTo>
                  <a:cubicBezTo>
                    <a:pt x="669" y="2942"/>
                    <a:pt x="1277" y="3550"/>
                    <a:pt x="2128" y="4157"/>
                  </a:cubicBezTo>
                  <a:cubicBezTo>
                    <a:pt x="3776" y="5358"/>
                    <a:pt x="6630" y="6713"/>
                    <a:pt x="11019" y="6713"/>
                  </a:cubicBezTo>
                  <a:cubicBezTo>
                    <a:pt x="11407" y="6713"/>
                    <a:pt x="11808" y="6703"/>
                    <a:pt x="12220" y="6680"/>
                  </a:cubicBezTo>
                  <a:cubicBezTo>
                    <a:pt x="23527" y="6072"/>
                    <a:pt x="35625" y="1422"/>
                    <a:pt x="37570" y="662"/>
                  </a:cubicBezTo>
                  <a:cubicBezTo>
                    <a:pt x="38147" y="2030"/>
                    <a:pt x="41005" y="8565"/>
                    <a:pt x="45746" y="12759"/>
                  </a:cubicBezTo>
                  <a:cubicBezTo>
                    <a:pt x="50974" y="17440"/>
                    <a:pt x="61856" y="28170"/>
                    <a:pt x="61978" y="28292"/>
                  </a:cubicBezTo>
                  <a:cubicBezTo>
                    <a:pt x="62038" y="28322"/>
                    <a:pt x="62069" y="28383"/>
                    <a:pt x="62160" y="28383"/>
                  </a:cubicBezTo>
                  <a:cubicBezTo>
                    <a:pt x="62221" y="28383"/>
                    <a:pt x="62312" y="28383"/>
                    <a:pt x="62373" y="28292"/>
                  </a:cubicBezTo>
                  <a:cubicBezTo>
                    <a:pt x="62494" y="28170"/>
                    <a:pt x="62494" y="27988"/>
                    <a:pt x="62373" y="27866"/>
                  </a:cubicBezTo>
                  <a:cubicBezTo>
                    <a:pt x="62282" y="27775"/>
                    <a:pt x="51370" y="16984"/>
                    <a:pt x="46111" y="12334"/>
                  </a:cubicBezTo>
                  <a:cubicBezTo>
                    <a:pt x="40913" y="7744"/>
                    <a:pt x="38026" y="267"/>
                    <a:pt x="37995" y="176"/>
                  </a:cubicBezTo>
                  <a:cubicBezTo>
                    <a:pt x="37965" y="115"/>
                    <a:pt x="37904" y="54"/>
                    <a:pt x="37843" y="24"/>
                  </a:cubicBezTo>
                  <a:cubicBezTo>
                    <a:pt x="37798" y="8"/>
                    <a:pt x="37760" y="1"/>
                    <a:pt x="37722"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6"/>
            <p:cNvSpPr/>
            <p:nvPr/>
          </p:nvSpPr>
          <p:spPr>
            <a:xfrm>
              <a:off x="-862200" y="3537575"/>
              <a:ext cx="682400" cy="640675"/>
            </a:xfrm>
            <a:custGeom>
              <a:avLst/>
              <a:gdLst/>
              <a:ahLst/>
              <a:cxnLst/>
              <a:rect l="l" t="t" r="r" b="b"/>
              <a:pathLst>
                <a:path w="27296" h="25627" extrusionOk="0">
                  <a:moveTo>
                    <a:pt x="22310" y="1"/>
                  </a:moveTo>
                  <a:lnTo>
                    <a:pt x="11034" y="11065"/>
                  </a:lnTo>
                  <a:lnTo>
                    <a:pt x="5441" y="4712"/>
                  </a:lnTo>
                  <a:lnTo>
                    <a:pt x="0" y="16019"/>
                  </a:lnTo>
                  <a:lnTo>
                    <a:pt x="5714" y="22949"/>
                  </a:lnTo>
                  <a:cubicBezTo>
                    <a:pt x="7207" y="24779"/>
                    <a:pt x="9261" y="25626"/>
                    <a:pt x="11292" y="25626"/>
                  </a:cubicBezTo>
                  <a:cubicBezTo>
                    <a:pt x="14389" y="25626"/>
                    <a:pt x="17429" y="23653"/>
                    <a:pt x="18329" y="20183"/>
                  </a:cubicBezTo>
                  <a:lnTo>
                    <a:pt x="27295" y="3283"/>
                  </a:lnTo>
                  <a:lnTo>
                    <a:pt x="22310" y="1"/>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6"/>
            <p:cNvSpPr/>
            <p:nvPr/>
          </p:nvSpPr>
          <p:spPr>
            <a:xfrm>
              <a:off x="-635000" y="3802500"/>
              <a:ext cx="57025" cy="89975"/>
            </a:xfrm>
            <a:custGeom>
              <a:avLst/>
              <a:gdLst/>
              <a:ahLst/>
              <a:cxnLst/>
              <a:rect l="l" t="t" r="r" b="b"/>
              <a:pathLst>
                <a:path w="2281" h="3599" extrusionOk="0">
                  <a:moveTo>
                    <a:pt x="2099" y="0"/>
                  </a:moveTo>
                  <a:cubicBezTo>
                    <a:pt x="2012" y="0"/>
                    <a:pt x="1938" y="34"/>
                    <a:pt x="1915" y="103"/>
                  </a:cubicBezTo>
                  <a:lnTo>
                    <a:pt x="31" y="3294"/>
                  </a:lnTo>
                  <a:cubicBezTo>
                    <a:pt x="0" y="3386"/>
                    <a:pt x="31" y="3507"/>
                    <a:pt x="122" y="3537"/>
                  </a:cubicBezTo>
                  <a:cubicBezTo>
                    <a:pt x="152" y="3598"/>
                    <a:pt x="183" y="3598"/>
                    <a:pt x="244" y="3598"/>
                  </a:cubicBezTo>
                  <a:cubicBezTo>
                    <a:pt x="304" y="3598"/>
                    <a:pt x="335" y="3537"/>
                    <a:pt x="395" y="3477"/>
                  </a:cubicBezTo>
                  <a:lnTo>
                    <a:pt x="2250" y="285"/>
                  </a:lnTo>
                  <a:cubicBezTo>
                    <a:pt x="2280" y="164"/>
                    <a:pt x="2250" y="42"/>
                    <a:pt x="2189" y="12"/>
                  </a:cubicBezTo>
                  <a:cubicBezTo>
                    <a:pt x="2158" y="4"/>
                    <a:pt x="2128" y="0"/>
                    <a:pt x="2099"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6"/>
            <p:cNvSpPr/>
            <p:nvPr/>
          </p:nvSpPr>
          <p:spPr>
            <a:xfrm>
              <a:off x="-258850" y="3329475"/>
              <a:ext cx="348050" cy="294750"/>
            </a:xfrm>
            <a:custGeom>
              <a:avLst/>
              <a:gdLst/>
              <a:ahLst/>
              <a:cxnLst/>
              <a:rect l="l" t="t" r="r" b="b"/>
              <a:pathLst>
                <a:path w="13922" h="11790" extrusionOk="0">
                  <a:moveTo>
                    <a:pt x="7679" y="1"/>
                  </a:moveTo>
                  <a:cubicBezTo>
                    <a:pt x="7583" y="1"/>
                    <a:pt x="7485" y="18"/>
                    <a:pt x="7386" y="57"/>
                  </a:cubicBezTo>
                  <a:cubicBezTo>
                    <a:pt x="7174" y="87"/>
                    <a:pt x="6991" y="239"/>
                    <a:pt x="6839" y="361"/>
                  </a:cubicBezTo>
                  <a:cubicBezTo>
                    <a:pt x="4681" y="2063"/>
                    <a:pt x="2614" y="4677"/>
                    <a:pt x="426" y="6349"/>
                  </a:cubicBezTo>
                  <a:cubicBezTo>
                    <a:pt x="274" y="6470"/>
                    <a:pt x="122" y="6592"/>
                    <a:pt x="0" y="6714"/>
                  </a:cubicBezTo>
                  <a:lnTo>
                    <a:pt x="2979" y="11790"/>
                  </a:lnTo>
                  <a:lnTo>
                    <a:pt x="10335" y="10057"/>
                  </a:lnTo>
                  <a:cubicBezTo>
                    <a:pt x="10639" y="9996"/>
                    <a:pt x="10851" y="9753"/>
                    <a:pt x="10851" y="9480"/>
                  </a:cubicBezTo>
                  <a:cubicBezTo>
                    <a:pt x="10851" y="9116"/>
                    <a:pt x="10291" y="8965"/>
                    <a:pt x="9802" y="8965"/>
                  </a:cubicBezTo>
                  <a:cubicBezTo>
                    <a:pt x="9678" y="8965"/>
                    <a:pt x="9558" y="8975"/>
                    <a:pt x="9453" y="8993"/>
                  </a:cubicBezTo>
                  <a:lnTo>
                    <a:pt x="8207" y="9176"/>
                  </a:lnTo>
                  <a:cubicBezTo>
                    <a:pt x="8511" y="9024"/>
                    <a:pt x="8815" y="8902"/>
                    <a:pt x="9119" y="8750"/>
                  </a:cubicBezTo>
                  <a:cubicBezTo>
                    <a:pt x="9696" y="8507"/>
                    <a:pt x="10213" y="8294"/>
                    <a:pt x="10760" y="8081"/>
                  </a:cubicBezTo>
                  <a:lnTo>
                    <a:pt x="11551" y="7717"/>
                  </a:lnTo>
                  <a:cubicBezTo>
                    <a:pt x="11824" y="7625"/>
                    <a:pt x="12128" y="7504"/>
                    <a:pt x="12310" y="7230"/>
                  </a:cubicBezTo>
                  <a:cubicBezTo>
                    <a:pt x="12402" y="7170"/>
                    <a:pt x="12432" y="7048"/>
                    <a:pt x="12432" y="6957"/>
                  </a:cubicBezTo>
                  <a:cubicBezTo>
                    <a:pt x="12432" y="6744"/>
                    <a:pt x="12280" y="6592"/>
                    <a:pt x="12098" y="6501"/>
                  </a:cubicBezTo>
                  <a:cubicBezTo>
                    <a:pt x="11982" y="6455"/>
                    <a:pt x="11865" y="6436"/>
                    <a:pt x="11747" y="6436"/>
                  </a:cubicBezTo>
                  <a:cubicBezTo>
                    <a:pt x="11399" y="6436"/>
                    <a:pt x="11048" y="6600"/>
                    <a:pt x="10730" y="6714"/>
                  </a:cubicBezTo>
                  <a:lnTo>
                    <a:pt x="9453" y="7170"/>
                  </a:lnTo>
                  <a:cubicBezTo>
                    <a:pt x="9271" y="7230"/>
                    <a:pt x="9058" y="7321"/>
                    <a:pt x="8845" y="7413"/>
                  </a:cubicBezTo>
                  <a:cubicBezTo>
                    <a:pt x="9514" y="6957"/>
                    <a:pt x="10213" y="6653"/>
                    <a:pt x="10912" y="6288"/>
                  </a:cubicBezTo>
                  <a:cubicBezTo>
                    <a:pt x="11581" y="5893"/>
                    <a:pt x="12250" y="5559"/>
                    <a:pt x="12918" y="5194"/>
                  </a:cubicBezTo>
                  <a:cubicBezTo>
                    <a:pt x="13162" y="5042"/>
                    <a:pt x="13374" y="4890"/>
                    <a:pt x="13557" y="4677"/>
                  </a:cubicBezTo>
                  <a:cubicBezTo>
                    <a:pt x="13678" y="4586"/>
                    <a:pt x="13769" y="4404"/>
                    <a:pt x="13769" y="4282"/>
                  </a:cubicBezTo>
                  <a:cubicBezTo>
                    <a:pt x="13769" y="4160"/>
                    <a:pt x="13709" y="4008"/>
                    <a:pt x="13617" y="3917"/>
                  </a:cubicBezTo>
                  <a:cubicBezTo>
                    <a:pt x="13526" y="3856"/>
                    <a:pt x="13374" y="3765"/>
                    <a:pt x="13283" y="3765"/>
                  </a:cubicBezTo>
                  <a:cubicBezTo>
                    <a:pt x="13070" y="3765"/>
                    <a:pt x="12858" y="3826"/>
                    <a:pt x="12645" y="3887"/>
                  </a:cubicBezTo>
                  <a:cubicBezTo>
                    <a:pt x="11490" y="4464"/>
                    <a:pt x="10304" y="4951"/>
                    <a:pt x="9119" y="5437"/>
                  </a:cubicBezTo>
                  <a:cubicBezTo>
                    <a:pt x="8906" y="5528"/>
                    <a:pt x="8633" y="5680"/>
                    <a:pt x="8450" y="5741"/>
                  </a:cubicBezTo>
                  <a:cubicBezTo>
                    <a:pt x="9058" y="5498"/>
                    <a:pt x="9453" y="5103"/>
                    <a:pt x="10274" y="4677"/>
                  </a:cubicBezTo>
                  <a:cubicBezTo>
                    <a:pt x="11277" y="4160"/>
                    <a:pt x="12250" y="3522"/>
                    <a:pt x="13222" y="2945"/>
                  </a:cubicBezTo>
                  <a:cubicBezTo>
                    <a:pt x="13374" y="2823"/>
                    <a:pt x="13526" y="2762"/>
                    <a:pt x="13648" y="2610"/>
                  </a:cubicBezTo>
                  <a:cubicBezTo>
                    <a:pt x="13921" y="2215"/>
                    <a:pt x="13739" y="1638"/>
                    <a:pt x="13314" y="1486"/>
                  </a:cubicBezTo>
                  <a:cubicBezTo>
                    <a:pt x="13248" y="1466"/>
                    <a:pt x="13180" y="1457"/>
                    <a:pt x="13112" y="1457"/>
                  </a:cubicBezTo>
                  <a:cubicBezTo>
                    <a:pt x="12866" y="1457"/>
                    <a:pt x="12609" y="1566"/>
                    <a:pt x="12371" y="1638"/>
                  </a:cubicBezTo>
                  <a:cubicBezTo>
                    <a:pt x="10791" y="2337"/>
                    <a:pt x="9271" y="2975"/>
                    <a:pt x="7721" y="3613"/>
                  </a:cubicBezTo>
                  <a:cubicBezTo>
                    <a:pt x="7655" y="3646"/>
                    <a:pt x="7590" y="3661"/>
                    <a:pt x="7529" y="3661"/>
                  </a:cubicBezTo>
                  <a:cubicBezTo>
                    <a:pt x="7198" y="3661"/>
                    <a:pt x="6978" y="3227"/>
                    <a:pt x="7234" y="2945"/>
                  </a:cubicBezTo>
                  <a:cubicBezTo>
                    <a:pt x="7538" y="2610"/>
                    <a:pt x="7873" y="2245"/>
                    <a:pt x="8177" y="1911"/>
                  </a:cubicBezTo>
                  <a:cubicBezTo>
                    <a:pt x="8389" y="1638"/>
                    <a:pt x="8633" y="1303"/>
                    <a:pt x="8633" y="969"/>
                  </a:cubicBezTo>
                  <a:cubicBezTo>
                    <a:pt x="8633" y="665"/>
                    <a:pt x="8481" y="361"/>
                    <a:pt x="8237" y="179"/>
                  </a:cubicBezTo>
                  <a:cubicBezTo>
                    <a:pt x="8073" y="76"/>
                    <a:pt x="7880" y="1"/>
                    <a:pt x="7679" y="1"/>
                  </a:cubicBez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6"/>
            <p:cNvSpPr/>
            <p:nvPr/>
          </p:nvSpPr>
          <p:spPr>
            <a:xfrm>
              <a:off x="-267975" y="3330250"/>
              <a:ext cx="357175" cy="309175"/>
            </a:xfrm>
            <a:custGeom>
              <a:avLst/>
              <a:gdLst/>
              <a:ahLst/>
              <a:cxnLst/>
              <a:rect l="l" t="t" r="r" b="b"/>
              <a:pathLst>
                <a:path w="14287" h="12367" extrusionOk="0">
                  <a:moveTo>
                    <a:pt x="8044" y="0"/>
                  </a:moveTo>
                  <a:cubicBezTo>
                    <a:pt x="7948" y="0"/>
                    <a:pt x="7850" y="17"/>
                    <a:pt x="7751" y="56"/>
                  </a:cubicBezTo>
                  <a:cubicBezTo>
                    <a:pt x="7539" y="87"/>
                    <a:pt x="7356" y="239"/>
                    <a:pt x="7204" y="360"/>
                  </a:cubicBezTo>
                  <a:cubicBezTo>
                    <a:pt x="5046" y="2062"/>
                    <a:pt x="2979" y="4707"/>
                    <a:pt x="791" y="6379"/>
                  </a:cubicBezTo>
                  <a:cubicBezTo>
                    <a:pt x="639" y="6439"/>
                    <a:pt x="517" y="6561"/>
                    <a:pt x="365" y="6683"/>
                  </a:cubicBezTo>
                  <a:lnTo>
                    <a:pt x="0" y="12367"/>
                  </a:lnTo>
                  <a:lnTo>
                    <a:pt x="0" y="12367"/>
                  </a:lnTo>
                  <a:lnTo>
                    <a:pt x="3344" y="11789"/>
                  </a:lnTo>
                  <a:lnTo>
                    <a:pt x="10700" y="10056"/>
                  </a:lnTo>
                  <a:cubicBezTo>
                    <a:pt x="11004" y="9996"/>
                    <a:pt x="11216" y="9753"/>
                    <a:pt x="11216" y="9479"/>
                  </a:cubicBezTo>
                  <a:cubicBezTo>
                    <a:pt x="11216" y="9115"/>
                    <a:pt x="10656" y="8964"/>
                    <a:pt x="10167" y="8964"/>
                  </a:cubicBezTo>
                  <a:cubicBezTo>
                    <a:pt x="10043" y="8964"/>
                    <a:pt x="9923" y="8974"/>
                    <a:pt x="9818" y="8993"/>
                  </a:cubicBezTo>
                  <a:lnTo>
                    <a:pt x="8572" y="9175"/>
                  </a:lnTo>
                  <a:cubicBezTo>
                    <a:pt x="8876" y="9023"/>
                    <a:pt x="9180" y="8901"/>
                    <a:pt x="9484" y="8749"/>
                  </a:cubicBezTo>
                  <a:cubicBezTo>
                    <a:pt x="10061" y="8537"/>
                    <a:pt x="10578" y="8294"/>
                    <a:pt x="11125" y="8081"/>
                  </a:cubicBezTo>
                  <a:lnTo>
                    <a:pt x="11916" y="7716"/>
                  </a:lnTo>
                  <a:cubicBezTo>
                    <a:pt x="12189" y="7625"/>
                    <a:pt x="12493" y="7503"/>
                    <a:pt x="12675" y="7230"/>
                  </a:cubicBezTo>
                  <a:cubicBezTo>
                    <a:pt x="12767" y="7169"/>
                    <a:pt x="12797" y="7047"/>
                    <a:pt x="12797" y="6956"/>
                  </a:cubicBezTo>
                  <a:cubicBezTo>
                    <a:pt x="12797" y="6743"/>
                    <a:pt x="12645" y="6591"/>
                    <a:pt x="12463" y="6531"/>
                  </a:cubicBezTo>
                  <a:cubicBezTo>
                    <a:pt x="12335" y="6471"/>
                    <a:pt x="12204" y="6447"/>
                    <a:pt x="12074" y="6447"/>
                  </a:cubicBezTo>
                  <a:cubicBezTo>
                    <a:pt x="11739" y="6447"/>
                    <a:pt x="11401" y="6604"/>
                    <a:pt x="11095" y="6713"/>
                  </a:cubicBezTo>
                  <a:lnTo>
                    <a:pt x="9818" y="7169"/>
                  </a:lnTo>
                  <a:cubicBezTo>
                    <a:pt x="9636" y="7230"/>
                    <a:pt x="9423" y="7321"/>
                    <a:pt x="9210" y="7412"/>
                  </a:cubicBezTo>
                  <a:cubicBezTo>
                    <a:pt x="9879" y="6956"/>
                    <a:pt x="10578" y="6652"/>
                    <a:pt x="11277" y="6287"/>
                  </a:cubicBezTo>
                  <a:cubicBezTo>
                    <a:pt x="11946" y="5892"/>
                    <a:pt x="12615" y="5558"/>
                    <a:pt x="13283" y="5193"/>
                  </a:cubicBezTo>
                  <a:cubicBezTo>
                    <a:pt x="13527" y="5041"/>
                    <a:pt x="13739" y="4889"/>
                    <a:pt x="13922" y="4676"/>
                  </a:cubicBezTo>
                  <a:cubicBezTo>
                    <a:pt x="14043" y="4585"/>
                    <a:pt x="14134" y="4433"/>
                    <a:pt x="14134" y="4281"/>
                  </a:cubicBezTo>
                  <a:cubicBezTo>
                    <a:pt x="14134" y="4160"/>
                    <a:pt x="14074" y="4008"/>
                    <a:pt x="13982" y="3917"/>
                  </a:cubicBezTo>
                  <a:cubicBezTo>
                    <a:pt x="13891" y="3856"/>
                    <a:pt x="13739" y="3795"/>
                    <a:pt x="13648" y="3795"/>
                  </a:cubicBezTo>
                  <a:cubicBezTo>
                    <a:pt x="13435" y="3795"/>
                    <a:pt x="13223" y="3825"/>
                    <a:pt x="13010" y="3886"/>
                  </a:cubicBezTo>
                  <a:cubicBezTo>
                    <a:pt x="11855" y="4464"/>
                    <a:pt x="10669" y="4950"/>
                    <a:pt x="9484" y="5467"/>
                  </a:cubicBezTo>
                  <a:cubicBezTo>
                    <a:pt x="9370" y="5499"/>
                    <a:pt x="9238" y="5558"/>
                    <a:pt x="9112" y="5620"/>
                  </a:cubicBezTo>
                  <a:lnTo>
                    <a:pt x="9112" y="5620"/>
                  </a:lnTo>
                  <a:cubicBezTo>
                    <a:pt x="9571" y="5362"/>
                    <a:pt x="9959" y="5034"/>
                    <a:pt x="10639" y="4707"/>
                  </a:cubicBezTo>
                  <a:cubicBezTo>
                    <a:pt x="11642" y="4160"/>
                    <a:pt x="12615" y="3521"/>
                    <a:pt x="13587" y="2944"/>
                  </a:cubicBezTo>
                  <a:cubicBezTo>
                    <a:pt x="13739" y="2822"/>
                    <a:pt x="13891" y="2762"/>
                    <a:pt x="14013" y="2610"/>
                  </a:cubicBezTo>
                  <a:cubicBezTo>
                    <a:pt x="14286" y="2214"/>
                    <a:pt x="14104" y="1667"/>
                    <a:pt x="13679" y="1515"/>
                  </a:cubicBezTo>
                  <a:cubicBezTo>
                    <a:pt x="13600" y="1484"/>
                    <a:pt x="13519" y="1471"/>
                    <a:pt x="13437" y="1471"/>
                  </a:cubicBezTo>
                  <a:cubicBezTo>
                    <a:pt x="13203" y="1471"/>
                    <a:pt x="12961" y="1577"/>
                    <a:pt x="12736" y="1667"/>
                  </a:cubicBezTo>
                  <a:cubicBezTo>
                    <a:pt x="11156" y="2336"/>
                    <a:pt x="9636" y="2974"/>
                    <a:pt x="8086" y="3643"/>
                  </a:cubicBezTo>
                  <a:cubicBezTo>
                    <a:pt x="8027" y="3668"/>
                    <a:pt x="7970" y="3679"/>
                    <a:pt x="7916" y="3679"/>
                  </a:cubicBezTo>
                  <a:cubicBezTo>
                    <a:pt x="7573" y="3679"/>
                    <a:pt x="7337" y="3232"/>
                    <a:pt x="7599" y="2944"/>
                  </a:cubicBezTo>
                  <a:cubicBezTo>
                    <a:pt x="7903" y="2610"/>
                    <a:pt x="8238" y="2275"/>
                    <a:pt x="8542" y="1910"/>
                  </a:cubicBezTo>
                  <a:cubicBezTo>
                    <a:pt x="8754" y="1667"/>
                    <a:pt x="8998" y="1303"/>
                    <a:pt x="8998" y="968"/>
                  </a:cubicBezTo>
                  <a:cubicBezTo>
                    <a:pt x="8998" y="664"/>
                    <a:pt x="8846" y="360"/>
                    <a:pt x="8602" y="178"/>
                  </a:cubicBezTo>
                  <a:cubicBezTo>
                    <a:pt x="8438" y="75"/>
                    <a:pt x="8245" y="0"/>
                    <a:pt x="8044" y="0"/>
                  </a:cubicBez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6"/>
            <p:cNvSpPr/>
            <p:nvPr/>
          </p:nvSpPr>
          <p:spPr>
            <a:xfrm>
              <a:off x="-140325" y="3401550"/>
              <a:ext cx="62350" cy="80925"/>
            </a:xfrm>
            <a:custGeom>
              <a:avLst/>
              <a:gdLst/>
              <a:ahLst/>
              <a:cxnLst/>
              <a:rect l="l" t="t" r="r" b="b"/>
              <a:pathLst>
                <a:path w="2494" h="3237" extrusionOk="0">
                  <a:moveTo>
                    <a:pt x="2341" y="1"/>
                  </a:moveTo>
                  <a:cubicBezTo>
                    <a:pt x="2281" y="1"/>
                    <a:pt x="2250" y="1"/>
                    <a:pt x="2220" y="62"/>
                  </a:cubicBezTo>
                  <a:cubicBezTo>
                    <a:pt x="2189" y="62"/>
                    <a:pt x="2189" y="122"/>
                    <a:pt x="2189" y="183"/>
                  </a:cubicBezTo>
                  <a:cubicBezTo>
                    <a:pt x="2189" y="244"/>
                    <a:pt x="2189" y="2037"/>
                    <a:pt x="123" y="2858"/>
                  </a:cubicBezTo>
                  <a:cubicBezTo>
                    <a:pt x="62" y="2919"/>
                    <a:pt x="62" y="2949"/>
                    <a:pt x="1" y="2980"/>
                  </a:cubicBezTo>
                  <a:lnTo>
                    <a:pt x="1" y="3131"/>
                  </a:lnTo>
                  <a:cubicBezTo>
                    <a:pt x="1" y="3162"/>
                    <a:pt x="62" y="3223"/>
                    <a:pt x="62" y="3223"/>
                  </a:cubicBezTo>
                  <a:cubicBezTo>
                    <a:pt x="82" y="3223"/>
                    <a:pt x="116" y="3236"/>
                    <a:pt x="154" y="3236"/>
                  </a:cubicBezTo>
                  <a:cubicBezTo>
                    <a:pt x="173" y="3236"/>
                    <a:pt x="193" y="3233"/>
                    <a:pt x="214" y="3223"/>
                  </a:cubicBezTo>
                  <a:cubicBezTo>
                    <a:pt x="2433" y="2311"/>
                    <a:pt x="2493" y="214"/>
                    <a:pt x="2493" y="183"/>
                  </a:cubicBezTo>
                  <a:cubicBezTo>
                    <a:pt x="2493" y="122"/>
                    <a:pt x="2493" y="92"/>
                    <a:pt x="2433" y="62"/>
                  </a:cubicBezTo>
                  <a:cubicBezTo>
                    <a:pt x="2433" y="1"/>
                    <a:pt x="2372" y="1"/>
                    <a:pt x="234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6"/>
            <p:cNvSpPr/>
            <p:nvPr/>
          </p:nvSpPr>
          <p:spPr>
            <a:xfrm>
              <a:off x="-1733800" y="3409150"/>
              <a:ext cx="1125425" cy="1013725"/>
            </a:xfrm>
            <a:custGeom>
              <a:avLst/>
              <a:gdLst/>
              <a:ahLst/>
              <a:cxnLst/>
              <a:rect l="l" t="t" r="r" b="b"/>
              <a:pathLst>
                <a:path w="45017" h="40549" extrusionOk="0">
                  <a:moveTo>
                    <a:pt x="14560" y="1"/>
                  </a:moveTo>
                  <a:lnTo>
                    <a:pt x="11915" y="61"/>
                  </a:lnTo>
                  <a:cubicBezTo>
                    <a:pt x="8055" y="122"/>
                    <a:pt x="4529" y="2402"/>
                    <a:pt x="3040" y="5989"/>
                  </a:cubicBezTo>
                  <a:cubicBezTo>
                    <a:pt x="2857" y="6445"/>
                    <a:pt x="2705" y="6961"/>
                    <a:pt x="2584" y="7478"/>
                  </a:cubicBezTo>
                  <a:lnTo>
                    <a:pt x="152" y="18451"/>
                  </a:lnTo>
                  <a:cubicBezTo>
                    <a:pt x="0" y="19211"/>
                    <a:pt x="578" y="19971"/>
                    <a:pt x="1338" y="19971"/>
                  </a:cubicBezTo>
                  <a:lnTo>
                    <a:pt x="8389" y="20183"/>
                  </a:lnTo>
                  <a:lnTo>
                    <a:pt x="6809" y="40548"/>
                  </a:lnTo>
                  <a:lnTo>
                    <a:pt x="36353" y="40548"/>
                  </a:lnTo>
                  <a:lnTo>
                    <a:pt x="35624" y="21308"/>
                  </a:lnTo>
                  <a:lnTo>
                    <a:pt x="44530" y="14104"/>
                  </a:lnTo>
                  <a:cubicBezTo>
                    <a:pt x="45016" y="13588"/>
                    <a:pt x="45016" y="12676"/>
                    <a:pt x="44439" y="12129"/>
                  </a:cubicBezTo>
                  <a:lnTo>
                    <a:pt x="35320" y="3587"/>
                  </a:lnTo>
                  <a:cubicBezTo>
                    <a:pt x="33800" y="1733"/>
                    <a:pt x="31520" y="517"/>
                    <a:pt x="28998" y="426"/>
                  </a:cubicBezTo>
                  <a:lnTo>
                    <a:pt x="14955" y="1"/>
                  </a:lnTo>
                  <a:cubicBezTo>
                    <a:pt x="14803" y="1"/>
                    <a:pt x="14712" y="1"/>
                    <a:pt x="14560" y="61"/>
                  </a:cubicBezTo>
                  <a:lnTo>
                    <a:pt x="14560"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6"/>
            <p:cNvSpPr/>
            <p:nvPr/>
          </p:nvSpPr>
          <p:spPr>
            <a:xfrm>
              <a:off x="-1324225" y="2741650"/>
              <a:ext cx="430875" cy="306200"/>
            </a:xfrm>
            <a:custGeom>
              <a:avLst/>
              <a:gdLst/>
              <a:ahLst/>
              <a:cxnLst/>
              <a:rect l="l" t="t" r="r" b="b"/>
              <a:pathLst>
                <a:path w="17235" h="12248" extrusionOk="0">
                  <a:moveTo>
                    <a:pt x="9854" y="0"/>
                  </a:moveTo>
                  <a:cubicBezTo>
                    <a:pt x="9633" y="0"/>
                    <a:pt x="9399" y="14"/>
                    <a:pt x="9150" y="44"/>
                  </a:cubicBezTo>
                  <a:cubicBezTo>
                    <a:pt x="8146" y="165"/>
                    <a:pt x="7295" y="652"/>
                    <a:pt x="6718" y="1503"/>
                  </a:cubicBezTo>
                  <a:cubicBezTo>
                    <a:pt x="6627" y="1594"/>
                    <a:pt x="6566" y="1716"/>
                    <a:pt x="6536" y="1837"/>
                  </a:cubicBezTo>
                  <a:cubicBezTo>
                    <a:pt x="6475" y="1959"/>
                    <a:pt x="5198" y="2050"/>
                    <a:pt x="5016" y="2141"/>
                  </a:cubicBezTo>
                  <a:cubicBezTo>
                    <a:pt x="3800" y="2475"/>
                    <a:pt x="2280" y="2962"/>
                    <a:pt x="1672" y="4147"/>
                  </a:cubicBezTo>
                  <a:cubicBezTo>
                    <a:pt x="1399" y="4694"/>
                    <a:pt x="1307" y="5241"/>
                    <a:pt x="1277" y="5849"/>
                  </a:cubicBezTo>
                  <a:cubicBezTo>
                    <a:pt x="365" y="6579"/>
                    <a:pt x="0" y="7825"/>
                    <a:pt x="365" y="9010"/>
                  </a:cubicBezTo>
                  <a:lnTo>
                    <a:pt x="1307" y="11989"/>
                  </a:lnTo>
                  <a:cubicBezTo>
                    <a:pt x="1520" y="11928"/>
                    <a:pt x="1733" y="11898"/>
                    <a:pt x="1915" y="11898"/>
                  </a:cubicBezTo>
                  <a:lnTo>
                    <a:pt x="3526" y="11898"/>
                  </a:lnTo>
                  <a:cubicBezTo>
                    <a:pt x="3799" y="12073"/>
                    <a:pt x="4108" y="12248"/>
                    <a:pt x="4367" y="12248"/>
                  </a:cubicBezTo>
                  <a:cubicBezTo>
                    <a:pt x="4513" y="12248"/>
                    <a:pt x="4644" y="12192"/>
                    <a:pt x="4742" y="12050"/>
                  </a:cubicBezTo>
                  <a:cubicBezTo>
                    <a:pt x="4803" y="11928"/>
                    <a:pt x="5168" y="10713"/>
                    <a:pt x="5168" y="10621"/>
                  </a:cubicBezTo>
                  <a:cubicBezTo>
                    <a:pt x="5168" y="10257"/>
                    <a:pt x="5198" y="9922"/>
                    <a:pt x="5198" y="9588"/>
                  </a:cubicBezTo>
                  <a:cubicBezTo>
                    <a:pt x="5228" y="8950"/>
                    <a:pt x="5168" y="8220"/>
                    <a:pt x="5350" y="7582"/>
                  </a:cubicBezTo>
                  <a:cubicBezTo>
                    <a:pt x="5715" y="7947"/>
                    <a:pt x="6262" y="8190"/>
                    <a:pt x="6870" y="8190"/>
                  </a:cubicBezTo>
                  <a:lnTo>
                    <a:pt x="9302" y="8190"/>
                  </a:lnTo>
                  <a:cubicBezTo>
                    <a:pt x="10031" y="8190"/>
                    <a:pt x="10669" y="7886"/>
                    <a:pt x="11156" y="7369"/>
                  </a:cubicBezTo>
                  <a:cubicBezTo>
                    <a:pt x="11247" y="7369"/>
                    <a:pt x="11338" y="7339"/>
                    <a:pt x="11429" y="7339"/>
                  </a:cubicBezTo>
                  <a:cubicBezTo>
                    <a:pt x="11733" y="8190"/>
                    <a:pt x="12523" y="8737"/>
                    <a:pt x="13466" y="8737"/>
                  </a:cubicBezTo>
                  <a:lnTo>
                    <a:pt x="14682" y="8737"/>
                  </a:lnTo>
                  <a:cubicBezTo>
                    <a:pt x="14742" y="8828"/>
                    <a:pt x="14742" y="8889"/>
                    <a:pt x="14742" y="8950"/>
                  </a:cubicBezTo>
                  <a:cubicBezTo>
                    <a:pt x="14762" y="9055"/>
                    <a:pt x="14820" y="9103"/>
                    <a:pt x="14906" y="9103"/>
                  </a:cubicBezTo>
                  <a:cubicBezTo>
                    <a:pt x="15091" y="9103"/>
                    <a:pt x="15403" y="8878"/>
                    <a:pt x="15715" y="8524"/>
                  </a:cubicBezTo>
                  <a:cubicBezTo>
                    <a:pt x="16596" y="8099"/>
                    <a:pt x="17235" y="7217"/>
                    <a:pt x="17235" y="6153"/>
                  </a:cubicBezTo>
                  <a:lnTo>
                    <a:pt x="17235" y="4634"/>
                  </a:lnTo>
                  <a:lnTo>
                    <a:pt x="17174" y="4634"/>
                  </a:lnTo>
                  <a:lnTo>
                    <a:pt x="17174" y="4694"/>
                  </a:lnTo>
                  <a:cubicBezTo>
                    <a:pt x="16900" y="3418"/>
                    <a:pt x="15867" y="2475"/>
                    <a:pt x="14530" y="2323"/>
                  </a:cubicBezTo>
                  <a:lnTo>
                    <a:pt x="14134" y="2323"/>
                  </a:lnTo>
                  <a:cubicBezTo>
                    <a:pt x="12818" y="1199"/>
                    <a:pt x="11897" y="0"/>
                    <a:pt x="9854"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6"/>
            <p:cNvSpPr/>
            <p:nvPr/>
          </p:nvSpPr>
          <p:spPr>
            <a:xfrm>
              <a:off x="-1338675" y="2912175"/>
              <a:ext cx="408100" cy="597625"/>
            </a:xfrm>
            <a:custGeom>
              <a:avLst/>
              <a:gdLst/>
              <a:ahLst/>
              <a:cxnLst/>
              <a:rect l="l" t="t" r="r" b="b"/>
              <a:pathLst>
                <a:path w="16324" h="23905" extrusionOk="0">
                  <a:moveTo>
                    <a:pt x="5381" y="1"/>
                  </a:moveTo>
                  <a:lnTo>
                    <a:pt x="5381" y="5107"/>
                  </a:lnTo>
                  <a:lnTo>
                    <a:pt x="2554" y="5107"/>
                  </a:lnTo>
                  <a:cubicBezTo>
                    <a:pt x="2311" y="5107"/>
                    <a:pt x="2129" y="5168"/>
                    <a:pt x="1946" y="5199"/>
                  </a:cubicBezTo>
                  <a:cubicBezTo>
                    <a:pt x="822" y="5442"/>
                    <a:pt x="1" y="6475"/>
                    <a:pt x="1" y="7661"/>
                  </a:cubicBezTo>
                  <a:lnTo>
                    <a:pt x="1" y="7934"/>
                  </a:lnTo>
                  <a:cubicBezTo>
                    <a:pt x="1" y="9332"/>
                    <a:pt x="1126" y="10457"/>
                    <a:pt x="2554" y="10457"/>
                  </a:cubicBezTo>
                  <a:lnTo>
                    <a:pt x="3223" y="10457"/>
                  </a:lnTo>
                  <a:lnTo>
                    <a:pt x="2554" y="18968"/>
                  </a:lnTo>
                  <a:cubicBezTo>
                    <a:pt x="2341" y="21491"/>
                    <a:pt x="4226" y="23649"/>
                    <a:pt x="6688" y="23831"/>
                  </a:cubicBezTo>
                  <a:lnTo>
                    <a:pt x="7144" y="23892"/>
                  </a:lnTo>
                  <a:cubicBezTo>
                    <a:pt x="7257" y="23900"/>
                    <a:pt x="7370" y="23904"/>
                    <a:pt x="7482" y="23904"/>
                  </a:cubicBezTo>
                  <a:cubicBezTo>
                    <a:pt x="9831" y="23904"/>
                    <a:pt x="11833" y="22108"/>
                    <a:pt x="12007" y="19758"/>
                  </a:cubicBezTo>
                  <a:lnTo>
                    <a:pt x="12281" y="16567"/>
                  </a:lnTo>
                  <a:cubicBezTo>
                    <a:pt x="14500" y="16506"/>
                    <a:pt x="16323" y="14682"/>
                    <a:pt x="16323" y="12402"/>
                  </a:cubicBezTo>
                  <a:lnTo>
                    <a:pt x="16323" y="2463"/>
                  </a:lnTo>
                  <a:cubicBezTo>
                    <a:pt x="16323" y="2220"/>
                    <a:pt x="16293" y="2007"/>
                    <a:pt x="16263" y="1764"/>
                  </a:cubicBezTo>
                  <a:cubicBezTo>
                    <a:pt x="15928" y="1916"/>
                    <a:pt x="15564" y="2007"/>
                    <a:pt x="15199" y="2007"/>
                  </a:cubicBezTo>
                  <a:lnTo>
                    <a:pt x="14044" y="2007"/>
                  </a:lnTo>
                  <a:lnTo>
                    <a:pt x="14044" y="1977"/>
                  </a:lnTo>
                  <a:cubicBezTo>
                    <a:pt x="13041" y="1977"/>
                    <a:pt x="12190" y="1278"/>
                    <a:pt x="11916" y="366"/>
                  </a:cubicBezTo>
                  <a:cubicBezTo>
                    <a:pt x="11430" y="974"/>
                    <a:pt x="10731" y="1399"/>
                    <a:pt x="9880" y="1399"/>
                  </a:cubicBezTo>
                  <a:lnTo>
                    <a:pt x="7448" y="1399"/>
                  </a:lnTo>
                  <a:cubicBezTo>
                    <a:pt x="6506" y="1399"/>
                    <a:pt x="5685" y="822"/>
                    <a:pt x="5381" y="1"/>
                  </a:cubicBez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6"/>
            <p:cNvSpPr/>
            <p:nvPr/>
          </p:nvSpPr>
          <p:spPr>
            <a:xfrm>
              <a:off x="-1290025" y="3081450"/>
              <a:ext cx="32700" cy="49600"/>
            </a:xfrm>
            <a:custGeom>
              <a:avLst/>
              <a:gdLst/>
              <a:ahLst/>
              <a:cxnLst/>
              <a:rect l="l" t="t" r="r" b="b"/>
              <a:pathLst>
                <a:path w="1308" h="1984" extrusionOk="0">
                  <a:moveTo>
                    <a:pt x="209" y="1"/>
                  </a:moveTo>
                  <a:cubicBezTo>
                    <a:pt x="160" y="1"/>
                    <a:pt x="107" y="23"/>
                    <a:pt x="61" y="69"/>
                  </a:cubicBezTo>
                  <a:cubicBezTo>
                    <a:pt x="0" y="130"/>
                    <a:pt x="0" y="251"/>
                    <a:pt x="61" y="312"/>
                  </a:cubicBezTo>
                  <a:lnTo>
                    <a:pt x="851" y="1194"/>
                  </a:lnTo>
                  <a:lnTo>
                    <a:pt x="183" y="1650"/>
                  </a:lnTo>
                  <a:cubicBezTo>
                    <a:pt x="91" y="1741"/>
                    <a:pt x="61" y="1832"/>
                    <a:pt x="152" y="1923"/>
                  </a:cubicBezTo>
                  <a:cubicBezTo>
                    <a:pt x="183" y="1954"/>
                    <a:pt x="213" y="1984"/>
                    <a:pt x="304" y="1984"/>
                  </a:cubicBezTo>
                  <a:cubicBezTo>
                    <a:pt x="335" y="1984"/>
                    <a:pt x="365" y="1984"/>
                    <a:pt x="365" y="1954"/>
                  </a:cubicBezTo>
                  <a:lnTo>
                    <a:pt x="1246" y="1376"/>
                  </a:lnTo>
                  <a:cubicBezTo>
                    <a:pt x="1277" y="1346"/>
                    <a:pt x="1307" y="1285"/>
                    <a:pt x="1307" y="1224"/>
                  </a:cubicBezTo>
                  <a:cubicBezTo>
                    <a:pt x="1307" y="1194"/>
                    <a:pt x="1307" y="1133"/>
                    <a:pt x="1277" y="1072"/>
                  </a:cubicBezTo>
                  <a:lnTo>
                    <a:pt x="335" y="69"/>
                  </a:lnTo>
                  <a:cubicBezTo>
                    <a:pt x="304" y="23"/>
                    <a:pt x="259" y="1"/>
                    <a:pt x="209"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a:off x="-1055975" y="3043650"/>
              <a:ext cx="50925" cy="98050"/>
            </a:xfrm>
            <a:custGeom>
              <a:avLst/>
              <a:gdLst/>
              <a:ahLst/>
              <a:cxnLst/>
              <a:rect l="l" t="t" r="r" b="b"/>
              <a:pathLst>
                <a:path w="2037" h="3922" extrusionOk="0">
                  <a:moveTo>
                    <a:pt x="1307" y="0"/>
                  </a:moveTo>
                  <a:cubicBezTo>
                    <a:pt x="1186" y="31"/>
                    <a:pt x="1155" y="122"/>
                    <a:pt x="1155" y="244"/>
                  </a:cubicBezTo>
                  <a:lnTo>
                    <a:pt x="1611" y="2736"/>
                  </a:lnTo>
                  <a:cubicBezTo>
                    <a:pt x="1641" y="2979"/>
                    <a:pt x="1581" y="3162"/>
                    <a:pt x="1459" y="3314"/>
                  </a:cubicBezTo>
                  <a:cubicBezTo>
                    <a:pt x="1307" y="3466"/>
                    <a:pt x="1125" y="3557"/>
                    <a:pt x="912" y="3557"/>
                  </a:cubicBezTo>
                  <a:lnTo>
                    <a:pt x="213" y="3557"/>
                  </a:lnTo>
                  <a:cubicBezTo>
                    <a:pt x="91" y="3557"/>
                    <a:pt x="0" y="3617"/>
                    <a:pt x="0" y="3739"/>
                  </a:cubicBezTo>
                  <a:cubicBezTo>
                    <a:pt x="0" y="3861"/>
                    <a:pt x="91" y="3921"/>
                    <a:pt x="213" y="3921"/>
                  </a:cubicBezTo>
                  <a:lnTo>
                    <a:pt x="912" y="3921"/>
                  </a:lnTo>
                  <a:cubicBezTo>
                    <a:pt x="1216" y="3921"/>
                    <a:pt x="1550" y="3769"/>
                    <a:pt x="1763" y="3526"/>
                  </a:cubicBezTo>
                  <a:cubicBezTo>
                    <a:pt x="1945" y="3283"/>
                    <a:pt x="2037" y="2979"/>
                    <a:pt x="1976" y="2675"/>
                  </a:cubicBezTo>
                  <a:lnTo>
                    <a:pt x="1550" y="152"/>
                  </a:lnTo>
                  <a:cubicBezTo>
                    <a:pt x="1490" y="31"/>
                    <a:pt x="1429" y="0"/>
                    <a:pt x="130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a:off x="-989125" y="3073950"/>
              <a:ext cx="27400" cy="26025"/>
            </a:xfrm>
            <a:custGeom>
              <a:avLst/>
              <a:gdLst/>
              <a:ahLst/>
              <a:cxnLst/>
              <a:rect l="l" t="t" r="r" b="b"/>
              <a:pathLst>
                <a:path w="1096" h="1041" extrusionOk="0">
                  <a:moveTo>
                    <a:pt x="516" y="1"/>
                  </a:moveTo>
                  <a:cubicBezTo>
                    <a:pt x="497" y="1"/>
                    <a:pt x="477" y="2"/>
                    <a:pt x="457" y="4"/>
                  </a:cubicBezTo>
                  <a:cubicBezTo>
                    <a:pt x="183" y="65"/>
                    <a:pt x="1" y="369"/>
                    <a:pt x="31" y="612"/>
                  </a:cubicBezTo>
                  <a:cubicBezTo>
                    <a:pt x="60" y="866"/>
                    <a:pt x="349" y="1041"/>
                    <a:pt x="585" y="1041"/>
                  </a:cubicBezTo>
                  <a:cubicBezTo>
                    <a:pt x="603" y="1041"/>
                    <a:pt x="622" y="1040"/>
                    <a:pt x="639" y="1038"/>
                  </a:cubicBezTo>
                  <a:cubicBezTo>
                    <a:pt x="913" y="1007"/>
                    <a:pt x="1095" y="703"/>
                    <a:pt x="1065" y="430"/>
                  </a:cubicBezTo>
                  <a:cubicBezTo>
                    <a:pt x="980" y="176"/>
                    <a:pt x="765" y="1"/>
                    <a:pt x="51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p:nvPr/>
          </p:nvSpPr>
          <p:spPr>
            <a:xfrm>
              <a:off x="-1076500" y="3250200"/>
              <a:ext cx="34225" cy="12900"/>
            </a:xfrm>
            <a:custGeom>
              <a:avLst/>
              <a:gdLst/>
              <a:ahLst/>
              <a:cxnLst/>
              <a:rect l="l" t="t" r="r" b="b"/>
              <a:pathLst>
                <a:path w="1369" h="516" extrusionOk="0">
                  <a:moveTo>
                    <a:pt x="818" y="1"/>
                  </a:moveTo>
                  <a:cubicBezTo>
                    <a:pt x="577" y="1"/>
                    <a:pt x="284" y="73"/>
                    <a:pt x="31" y="340"/>
                  </a:cubicBezTo>
                  <a:cubicBezTo>
                    <a:pt x="0" y="371"/>
                    <a:pt x="0" y="432"/>
                    <a:pt x="31" y="492"/>
                  </a:cubicBezTo>
                  <a:cubicBezTo>
                    <a:pt x="61" y="508"/>
                    <a:pt x="92" y="515"/>
                    <a:pt x="118" y="515"/>
                  </a:cubicBezTo>
                  <a:cubicBezTo>
                    <a:pt x="145" y="515"/>
                    <a:pt x="168" y="508"/>
                    <a:pt x="183" y="492"/>
                  </a:cubicBezTo>
                  <a:cubicBezTo>
                    <a:pt x="389" y="272"/>
                    <a:pt x="630" y="215"/>
                    <a:pt x="828" y="215"/>
                  </a:cubicBezTo>
                  <a:cubicBezTo>
                    <a:pt x="1039" y="215"/>
                    <a:pt x="1201" y="280"/>
                    <a:pt x="1216" y="280"/>
                  </a:cubicBezTo>
                  <a:lnTo>
                    <a:pt x="1277" y="280"/>
                  </a:lnTo>
                  <a:cubicBezTo>
                    <a:pt x="1338" y="249"/>
                    <a:pt x="1368" y="249"/>
                    <a:pt x="1338" y="249"/>
                  </a:cubicBezTo>
                  <a:cubicBezTo>
                    <a:pt x="1368" y="188"/>
                    <a:pt x="1338" y="158"/>
                    <a:pt x="1307" y="97"/>
                  </a:cubicBezTo>
                  <a:cubicBezTo>
                    <a:pt x="1307" y="97"/>
                    <a:pt x="1097" y="1"/>
                    <a:pt x="81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6"/>
            <p:cNvSpPr/>
            <p:nvPr/>
          </p:nvSpPr>
          <p:spPr>
            <a:xfrm>
              <a:off x="-1163900" y="2995450"/>
              <a:ext cx="107175" cy="45400"/>
            </a:xfrm>
            <a:custGeom>
              <a:avLst/>
              <a:gdLst/>
              <a:ahLst/>
              <a:cxnLst/>
              <a:rect l="l" t="t" r="r" b="b"/>
              <a:pathLst>
                <a:path w="4287" h="1816" extrusionOk="0">
                  <a:moveTo>
                    <a:pt x="2479" y="1"/>
                  </a:moveTo>
                  <a:cubicBezTo>
                    <a:pt x="2310" y="1"/>
                    <a:pt x="2131" y="14"/>
                    <a:pt x="1946" y="44"/>
                  </a:cubicBezTo>
                  <a:cubicBezTo>
                    <a:pt x="1034" y="196"/>
                    <a:pt x="396" y="682"/>
                    <a:pt x="183" y="1047"/>
                  </a:cubicBezTo>
                  <a:cubicBezTo>
                    <a:pt x="1" y="1442"/>
                    <a:pt x="153" y="1716"/>
                    <a:pt x="426" y="1776"/>
                  </a:cubicBezTo>
                  <a:cubicBezTo>
                    <a:pt x="500" y="1804"/>
                    <a:pt x="585" y="1815"/>
                    <a:pt x="677" y="1815"/>
                  </a:cubicBezTo>
                  <a:cubicBezTo>
                    <a:pt x="886" y="1815"/>
                    <a:pt x="1127" y="1758"/>
                    <a:pt x="1338" y="1716"/>
                  </a:cubicBezTo>
                  <a:cubicBezTo>
                    <a:pt x="1642" y="1624"/>
                    <a:pt x="1977" y="1594"/>
                    <a:pt x="2250" y="1533"/>
                  </a:cubicBezTo>
                  <a:cubicBezTo>
                    <a:pt x="2493" y="1472"/>
                    <a:pt x="2858" y="1442"/>
                    <a:pt x="3162" y="1412"/>
                  </a:cubicBezTo>
                  <a:cubicBezTo>
                    <a:pt x="3466" y="1351"/>
                    <a:pt x="3800" y="1321"/>
                    <a:pt x="4044" y="1229"/>
                  </a:cubicBezTo>
                  <a:cubicBezTo>
                    <a:pt x="4256" y="1077"/>
                    <a:pt x="4287" y="773"/>
                    <a:pt x="3952" y="469"/>
                  </a:cubicBezTo>
                  <a:cubicBezTo>
                    <a:pt x="3708" y="225"/>
                    <a:pt x="3170" y="1"/>
                    <a:pt x="2479"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6"/>
            <p:cNvSpPr/>
            <p:nvPr/>
          </p:nvSpPr>
          <p:spPr>
            <a:xfrm>
              <a:off x="-999750" y="3006300"/>
              <a:ext cx="74500" cy="35400"/>
            </a:xfrm>
            <a:custGeom>
              <a:avLst/>
              <a:gdLst/>
              <a:ahLst/>
              <a:cxnLst/>
              <a:rect l="l" t="t" r="r" b="b"/>
              <a:pathLst>
                <a:path w="2980" h="1416" extrusionOk="0">
                  <a:moveTo>
                    <a:pt x="1302" y="0"/>
                  </a:moveTo>
                  <a:cubicBezTo>
                    <a:pt x="828" y="0"/>
                    <a:pt x="444" y="175"/>
                    <a:pt x="274" y="370"/>
                  </a:cubicBezTo>
                  <a:cubicBezTo>
                    <a:pt x="0" y="643"/>
                    <a:pt x="61" y="856"/>
                    <a:pt x="213" y="978"/>
                  </a:cubicBezTo>
                  <a:cubicBezTo>
                    <a:pt x="365" y="1099"/>
                    <a:pt x="578" y="1099"/>
                    <a:pt x="821" y="1130"/>
                  </a:cubicBezTo>
                  <a:cubicBezTo>
                    <a:pt x="1034" y="1130"/>
                    <a:pt x="1247" y="1160"/>
                    <a:pt x="1459" y="1190"/>
                  </a:cubicBezTo>
                  <a:cubicBezTo>
                    <a:pt x="1642" y="1251"/>
                    <a:pt x="1855" y="1312"/>
                    <a:pt x="2098" y="1342"/>
                  </a:cubicBezTo>
                  <a:cubicBezTo>
                    <a:pt x="2231" y="1387"/>
                    <a:pt x="2397" y="1415"/>
                    <a:pt x="2548" y="1415"/>
                  </a:cubicBezTo>
                  <a:cubicBezTo>
                    <a:pt x="2604" y="1415"/>
                    <a:pt x="2657" y="1411"/>
                    <a:pt x="2706" y="1403"/>
                  </a:cubicBezTo>
                  <a:cubicBezTo>
                    <a:pt x="2858" y="1312"/>
                    <a:pt x="2979" y="1130"/>
                    <a:pt x="2858" y="826"/>
                  </a:cubicBezTo>
                  <a:cubicBezTo>
                    <a:pt x="2736" y="522"/>
                    <a:pt x="2341" y="127"/>
                    <a:pt x="1672" y="35"/>
                  </a:cubicBezTo>
                  <a:cubicBezTo>
                    <a:pt x="1545" y="11"/>
                    <a:pt x="1420" y="0"/>
                    <a:pt x="1302"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6"/>
            <p:cNvSpPr/>
            <p:nvPr/>
          </p:nvSpPr>
          <p:spPr>
            <a:xfrm>
              <a:off x="-1103850" y="3074050"/>
              <a:ext cx="28125" cy="28900"/>
            </a:xfrm>
            <a:custGeom>
              <a:avLst/>
              <a:gdLst/>
              <a:ahLst/>
              <a:cxnLst/>
              <a:rect l="l" t="t" r="r" b="b"/>
              <a:pathLst>
                <a:path w="1125" h="1156" extrusionOk="0">
                  <a:moveTo>
                    <a:pt x="608" y="0"/>
                  </a:moveTo>
                  <a:cubicBezTo>
                    <a:pt x="304" y="0"/>
                    <a:pt x="31" y="243"/>
                    <a:pt x="0" y="547"/>
                  </a:cubicBezTo>
                  <a:cubicBezTo>
                    <a:pt x="0" y="851"/>
                    <a:pt x="213" y="1094"/>
                    <a:pt x="517" y="1155"/>
                  </a:cubicBezTo>
                  <a:cubicBezTo>
                    <a:pt x="821" y="1155"/>
                    <a:pt x="1094" y="912"/>
                    <a:pt x="1125" y="608"/>
                  </a:cubicBezTo>
                  <a:cubicBezTo>
                    <a:pt x="1125" y="304"/>
                    <a:pt x="912" y="0"/>
                    <a:pt x="608"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6"/>
            <p:cNvSpPr/>
            <p:nvPr/>
          </p:nvSpPr>
          <p:spPr>
            <a:xfrm>
              <a:off x="-1105375" y="3098950"/>
              <a:ext cx="25100" cy="5525"/>
            </a:xfrm>
            <a:custGeom>
              <a:avLst/>
              <a:gdLst/>
              <a:ahLst/>
              <a:cxnLst/>
              <a:rect l="l" t="t" r="r" b="b"/>
              <a:pathLst>
                <a:path w="1004" h="221" extrusionOk="0">
                  <a:moveTo>
                    <a:pt x="484" y="0"/>
                  </a:moveTo>
                  <a:cubicBezTo>
                    <a:pt x="208" y="0"/>
                    <a:pt x="0" y="159"/>
                    <a:pt x="0" y="159"/>
                  </a:cubicBezTo>
                  <a:lnTo>
                    <a:pt x="1003" y="220"/>
                  </a:lnTo>
                  <a:cubicBezTo>
                    <a:pt x="826" y="53"/>
                    <a:pt x="644" y="0"/>
                    <a:pt x="484" y="0"/>
                  </a:cubicBez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6"/>
            <p:cNvSpPr/>
            <p:nvPr/>
          </p:nvSpPr>
          <p:spPr>
            <a:xfrm>
              <a:off x="-1109925" y="3094700"/>
              <a:ext cx="36500" cy="15075"/>
            </a:xfrm>
            <a:custGeom>
              <a:avLst/>
              <a:gdLst/>
              <a:ahLst/>
              <a:cxnLst/>
              <a:rect l="l" t="t" r="r" b="b"/>
              <a:pathLst>
                <a:path w="1460" h="603" extrusionOk="0">
                  <a:moveTo>
                    <a:pt x="714" y="0"/>
                  </a:moveTo>
                  <a:cubicBezTo>
                    <a:pt x="459" y="0"/>
                    <a:pt x="239" y="93"/>
                    <a:pt x="122" y="177"/>
                  </a:cubicBezTo>
                  <a:cubicBezTo>
                    <a:pt x="61" y="238"/>
                    <a:pt x="0" y="360"/>
                    <a:pt x="91" y="420"/>
                  </a:cubicBezTo>
                  <a:cubicBezTo>
                    <a:pt x="130" y="479"/>
                    <a:pt x="195" y="513"/>
                    <a:pt x="252" y="513"/>
                  </a:cubicBezTo>
                  <a:cubicBezTo>
                    <a:pt x="284" y="513"/>
                    <a:pt x="313" y="503"/>
                    <a:pt x="334" y="481"/>
                  </a:cubicBezTo>
                  <a:cubicBezTo>
                    <a:pt x="372" y="481"/>
                    <a:pt x="513" y="389"/>
                    <a:pt x="701" y="389"/>
                  </a:cubicBezTo>
                  <a:cubicBezTo>
                    <a:pt x="818" y="389"/>
                    <a:pt x="954" y="425"/>
                    <a:pt x="1094" y="542"/>
                  </a:cubicBezTo>
                  <a:cubicBezTo>
                    <a:pt x="1155" y="603"/>
                    <a:pt x="1185" y="603"/>
                    <a:pt x="1216" y="603"/>
                  </a:cubicBezTo>
                  <a:cubicBezTo>
                    <a:pt x="1246" y="603"/>
                    <a:pt x="1307" y="603"/>
                    <a:pt x="1368" y="512"/>
                  </a:cubicBezTo>
                  <a:cubicBezTo>
                    <a:pt x="1459" y="420"/>
                    <a:pt x="1459" y="329"/>
                    <a:pt x="1368" y="238"/>
                  </a:cubicBezTo>
                  <a:cubicBezTo>
                    <a:pt x="1150" y="61"/>
                    <a:pt x="920" y="0"/>
                    <a:pt x="714"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p:cNvSpPr/>
            <p:nvPr/>
          </p:nvSpPr>
          <p:spPr>
            <a:xfrm>
              <a:off x="-985325" y="3099800"/>
              <a:ext cx="22075" cy="2375"/>
            </a:xfrm>
            <a:custGeom>
              <a:avLst/>
              <a:gdLst/>
              <a:ahLst/>
              <a:cxnLst/>
              <a:rect l="l" t="t" r="r" b="b"/>
              <a:pathLst>
                <a:path w="883" h="95" extrusionOk="0">
                  <a:moveTo>
                    <a:pt x="465" y="0"/>
                  </a:moveTo>
                  <a:cubicBezTo>
                    <a:pt x="204" y="0"/>
                    <a:pt x="1" y="95"/>
                    <a:pt x="1" y="95"/>
                  </a:cubicBezTo>
                  <a:lnTo>
                    <a:pt x="882" y="95"/>
                  </a:lnTo>
                  <a:cubicBezTo>
                    <a:pt x="741" y="24"/>
                    <a:pt x="595" y="0"/>
                    <a:pt x="465" y="0"/>
                  </a:cubicBez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6"/>
            <p:cNvSpPr/>
            <p:nvPr/>
          </p:nvSpPr>
          <p:spPr>
            <a:xfrm>
              <a:off x="-990625" y="3094475"/>
              <a:ext cx="32700" cy="13025"/>
            </a:xfrm>
            <a:custGeom>
              <a:avLst/>
              <a:gdLst/>
              <a:ahLst/>
              <a:cxnLst/>
              <a:rect l="l" t="t" r="r" b="b"/>
              <a:pathLst>
                <a:path w="1308" h="521" extrusionOk="0">
                  <a:moveTo>
                    <a:pt x="704" y="1"/>
                  </a:moveTo>
                  <a:cubicBezTo>
                    <a:pt x="395" y="1"/>
                    <a:pt x="172" y="95"/>
                    <a:pt x="152" y="95"/>
                  </a:cubicBezTo>
                  <a:cubicBezTo>
                    <a:pt x="31" y="186"/>
                    <a:pt x="0" y="247"/>
                    <a:pt x="31" y="369"/>
                  </a:cubicBezTo>
                  <a:cubicBezTo>
                    <a:pt x="77" y="462"/>
                    <a:pt x="141" y="501"/>
                    <a:pt x="210" y="501"/>
                  </a:cubicBezTo>
                  <a:cubicBezTo>
                    <a:pt x="231" y="501"/>
                    <a:pt x="252" y="497"/>
                    <a:pt x="274" y="490"/>
                  </a:cubicBezTo>
                  <a:cubicBezTo>
                    <a:pt x="274" y="490"/>
                    <a:pt x="449" y="423"/>
                    <a:pt x="665" y="423"/>
                  </a:cubicBezTo>
                  <a:cubicBezTo>
                    <a:pt x="774" y="423"/>
                    <a:pt x="892" y="440"/>
                    <a:pt x="1003" y="490"/>
                  </a:cubicBezTo>
                  <a:cubicBezTo>
                    <a:pt x="1003" y="521"/>
                    <a:pt x="1034" y="521"/>
                    <a:pt x="1094" y="521"/>
                  </a:cubicBezTo>
                  <a:cubicBezTo>
                    <a:pt x="1155" y="521"/>
                    <a:pt x="1246" y="490"/>
                    <a:pt x="1277" y="369"/>
                  </a:cubicBezTo>
                  <a:cubicBezTo>
                    <a:pt x="1307" y="247"/>
                    <a:pt x="1277" y="156"/>
                    <a:pt x="1216" y="95"/>
                  </a:cubicBezTo>
                  <a:cubicBezTo>
                    <a:pt x="1034" y="24"/>
                    <a:pt x="858" y="1"/>
                    <a:pt x="70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6"/>
            <p:cNvSpPr/>
            <p:nvPr/>
          </p:nvSpPr>
          <p:spPr>
            <a:xfrm>
              <a:off x="-1133500" y="3144575"/>
              <a:ext cx="84375" cy="53500"/>
            </a:xfrm>
            <a:custGeom>
              <a:avLst/>
              <a:gdLst/>
              <a:ahLst/>
              <a:cxnLst/>
              <a:rect l="l" t="t" r="r" b="b"/>
              <a:pathLst>
                <a:path w="3375" h="2140" extrusionOk="0">
                  <a:moveTo>
                    <a:pt x="910" y="1"/>
                  </a:moveTo>
                  <a:cubicBezTo>
                    <a:pt x="832" y="1"/>
                    <a:pt x="751" y="20"/>
                    <a:pt x="669" y="67"/>
                  </a:cubicBezTo>
                  <a:cubicBezTo>
                    <a:pt x="214" y="371"/>
                    <a:pt x="1" y="1374"/>
                    <a:pt x="1369" y="1951"/>
                  </a:cubicBezTo>
                  <a:cubicBezTo>
                    <a:pt x="1659" y="2085"/>
                    <a:pt x="1913" y="2139"/>
                    <a:pt x="2133" y="2139"/>
                  </a:cubicBezTo>
                  <a:cubicBezTo>
                    <a:pt x="2765" y="2139"/>
                    <a:pt x="3118" y="1690"/>
                    <a:pt x="3253" y="1374"/>
                  </a:cubicBezTo>
                  <a:cubicBezTo>
                    <a:pt x="3375" y="1191"/>
                    <a:pt x="3253" y="948"/>
                    <a:pt x="3040" y="918"/>
                  </a:cubicBezTo>
                  <a:cubicBezTo>
                    <a:pt x="2159" y="827"/>
                    <a:pt x="1551" y="371"/>
                    <a:pt x="1247" y="128"/>
                  </a:cubicBezTo>
                  <a:cubicBezTo>
                    <a:pt x="1153" y="52"/>
                    <a:pt x="1036" y="1"/>
                    <a:pt x="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6"/>
            <p:cNvSpPr/>
            <p:nvPr/>
          </p:nvSpPr>
          <p:spPr>
            <a:xfrm>
              <a:off x="-1178325" y="3286050"/>
              <a:ext cx="145150" cy="104900"/>
            </a:xfrm>
            <a:custGeom>
              <a:avLst/>
              <a:gdLst/>
              <a:ahLst/>
              <a:cxnLst/>
              <a:rect l="l" t="t" r="r" b="b"/>
              <a:pathLst>
                <a:path w="5806" h="4196" extrusionOk="0">
                  <a:moveTo>
                    <a:pt x="0" y="1"/>
                  </a:moveTo>
                  <a:cubicBezTo>
                    <a:pt x="0" y="1"/>
                    <a:pt x="639" y="4134"/>
                    <a:pt x="5593" y="4195"/>
                  </a:cubicBezTo>
                  <a:lnTo>
                    <a:pt x="5806" y="1612"/>
                  </a:lnTo>
                  <a:lnTo>
                    <a:pt x="5806" y="1612"/>
                  </a:lnTo>
                  <a:cubicBezTo>
                    <a:pt x="5806" y="1612"/>
                    <a:pt x="5538" y="1629"/>
                    <a:pt x="5114" y="1629"/>
                  </a:cubicBezTo>
                  <a:cubicBezTo>
                    <a:pt x="3779" y="1629"/>
                    <a:pt x="900" y="1454"/>
                    <a:pt x="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6"/>
            <p:cNvSpPr/>
            <p:nvPr/>
          </p:nvSpPr>
          <p:spPr>
            <a:xfrm>
              <a:off x="-1176050" y="3114325"/>
              <a:ext cx="45625" cy="26625"/>
            </a:xfrm>
            <a:custGeom>
              <a:avLst/>
              <a:gdLst/>
              <a:ahLst/>
              <a:cxnLst/>
              <a:rect l="l" t="t" r="r" b="b"/>
              <a:pathLst>
                <a:path w="1825" h="1065" extrusionOk="0">
                  <a:moveTo>
                    <a:pt x="912" y="0"/>
                  </a:moveTo>
                  <a:cubicBezTo>
                    <a:pt x="396" y="0"/>
                    <a:pt x="1" y="213"/>
                    <a:pt x="1" y="517"/>
                  </a:cubicBezTo>
                  <a:cubicBezTo>
                    <a:pt x="1" y="821"/>
                    <a:pt x="396" y="1064"/>
                    <a:pt x="912" y="1064"/>
                  </a:cubicBezTo>
                  <a:cubicBezTo>
                    <a:pt x="1399" y="1064"/>
                    <a:pt x="1824" y="821"/>
                    <a:pt x="1824" y="517"/>
                  </a:cubicBezTo>
                  <a:cubicBezTo>
                    <a:pt x="1824" y="213"/>
                    <a:pt x="1399" y="0"/>
                    <a:pt x="912"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1730775" y="3908400"/>
              <a:ext cx="737875" cy="506875"/>
            </a:xfrm>
            <a:custGeom>
              <a:avLst/>
              <a:gdLst/>
              <a:ahLst/>
              <a:cxnLst/>
              <a:rect l="l" t="t" r="r" b="b"/>
              <a:pathLst>
                <a:path w="29515" h="20275" extrusionOk="0">
                  <a:moveTo>
                    <a:pt x="1733" y="1"/>
                  </a:moveTo>
                  <a:lnTo>
                    <a:pt x="1125" y="3162"/>
                  </a:lnTo>
                  <a:cubicBezTo>
                    <a:pt x="1" y="11004"/>
                    <a:pt x="10123" y="14864"/>
                    <a:pt x="10123" y="14864"/>
                  </a:cubicBezTo>
                  <a:lnTo>
                    <a:pt x="26293" y="20274"/>
                  </a:lnTo>
                  <a:lnTo>
                    <a:pt x="29515" y="13071"/>
                  </a:lnTo>
                  <a:lnTo>
                    <a:pt x="13010" y="3709"/>
                  </a:lnTo>
                  <a:lnTo>
                    <a:pt x="13679" y="335"/>
                  </a:lnTo>
                  <a:lnTo>
                    <a:pt x="1733" y="1"/>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1409325" y="3674350"/>
              <a:ext cx="88925" cy="324500"/>
            </a:xfrm>
            <a:custGeom>
              <a:avLst/>
              <a:gdLst/>
              <a:ahLst/>
              <a:cxnLst/>
              <a:rect l="l" t="t" r="r" b="b"/>
              <a:pathLst>
                <a:path w="3557" h="12980" extrusionOk="0">
                  <a:moveTo>
                    <a:pt x="3344" y="1"/>
                  </a:moveTo>
                  <a:cubicBezTo>
                    <a:pt x="3252" y="1"/>
                    <a:pt x="3161" y="92"/>
                    <a:pt x="3161" y="183"/>
                  </a:cubicBezTo>
                  <a:lnTo>
                    <a:pt x="2736" y="8967"/>
                  </a:lnTo>
                  <a:cubicBezTo>
                    <a:pt x="2705" y="9271"/>
                    <a:pt x="2493" y="9515"/>
                    <a:pt x="2189" y="9515"/>
                  </a:cubicBezTo>
                  <a:lnTo>
                    <a:pt x="608" y="9515"/>
                  </a:lnTo>
                  <a:lnTo>
                    <a:pt x="0" y="12736"/>
                  </a:lnTo>
                  <a:cubicBezTo>
                    <a:pt x="0" y="12858"/>
                    <a:pt x="61" y="12919"/>
                    <a:pt x="213" y="12980"/>
                  </a:cubicBezTo>
                  <a:cubicBezTo>
                    <a:pt x="304" y="12980"/>
                    <a:pt x="395" y="12888"/>
                    <a:pt x="365" y="12767"/>
                  </a:cubicBezTo>
                  <a:lnTo>
                    <a:pt x="912" y="9849"/>
                  </a:lnTo>
                  <a:lnTo>
                    <a:pt x="2189" y="9849"/>
                  </a:lnTo>
                  <a:cubicBezTo>
                    <a:pt x="2207" y="9850"/>
                    <a:pt x="2226" y="9851"/>
                    <a:pt x="2244" y="9851"/>
                  </a:cubicBezTo>
                  <a:cubicBezTo>
                    <a:pt x="2733" y="9851"/>
                    <a:pt x="3102" y="9465"/>
                    <a:pt x="3131" y="8967"/>
                  </a:cubicBezTo>
                  <a:lnTo>
                    <a:pt x="3556" y="183"/>
                  </a:lnTo>
                  <a:cubicBezTo>
                    <a:pt x="3556" y="92"/>
                    <a:pt x="3465" y="1"/>
                    <a:pt x="334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p:nvPr/>
          </p:nvSpPr>
          <p:spPr>
            <a:xfrm>
              <a:off x="-1512675" y="3996350"/>
              <a:ext cx="110975" cy="42775"/>
            </a:xfrm>
            <a:custGeom>
              <a:avLst/>
              <a:gdLst/>
              <a:ahLst/>
              <a:cxnLst/>
              <a:rect l="l" t="t" r="r" b="b"/>
              <a:pathLst>
                <a:path w="4439" h="1711" extrusionOk="0">
                  <a:moveTo>
                    <a:pt x="4254" y="1"/>
                  </a:moveTo>
                  <a:cubicBezTo>
                    <a:pt x="4236" y="1"/>
                    <a:pt x="4216" y="3"/>
                    <a:pt x="4195" y="8"/>
                  </a:cubicBezTo>
                  <a:lnTo>
                    <a:pt x="152" y="1376"/>
                  </a:lnTo>
                  <a:cubicBezTo>
                    <a:pt x="91" y="1407"/>
                    <a:pt x="0" y="1498"/>
                    <a:pt x="31" y="1619"/>
                  </a:cubicBezTo>
                  <a:cubicBezTo>
                    <a:pt x="91" y="1680"/>
                    <a:pt x="152" y="1711"/>
                    <a:pt x="243" y="1711"/>
                  </a:cubicBezTo>
                  <a:lnTo>
                    <a:pt x="274" y="1711"/>
                  </a:lnTo>
                  <a:lnTo>
                    <a:pt x="4286" y="343"/>
                  </a:lnTo>
                  <a:cubicBezTo>
                    <a:pt x="4377" y="312"/>
                    <a:pt x="4438" y="221"/>
                    <a:pt x="4408" y="130"/>
                  </a:cubicBezTo>
                  <a:cubicBezTo>
                    <a:pt x="4383" y="55"/>
                    <a:pt x="4337" y="1"/>
                    <a:pt x="425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6"/>
            <p:cNvSpPr/>
            <p:nvPr/>
          </p:nvSpPr>
          <p:spPr>
            <a:xfrm>
              <a:off x="-1090950" y="4234400"/>
              <a:ext cx="370875" cy="269475"/>
            </a:xfrm>
            <a:custGeom>
              <a:avLst/>
              <a:gdLst/>
              <a:ahLst/>
              <a:cxnLst/>
              <a:rect l="l" t="t" r="r" b="b"/>
              <a:pathLst>
                <a:path w="14835" h="10779" extrusionOk="0">
                  <a:moveTo>
                    <a:pt x="5442" y="0"/>
                  </a:moveTo>
                  <a:cubicBezTo>
                    <a:pt x="4955" y="0"/>
                    <a:pt x="4408" y="31"/>
                    <a:pt x="3922" y="61"/>
                  </a:cubicBezTo>
                  <a:lnTo>
                    <a:pt x="1" y="6687"/>
                  </a:lnTo>
                  <a:cubicBezTo>
                    <a:pt x="305" y="7082"/>
                    <a:pt x="609" y="7447"/>
                    <a:pt x="943" y="7599"/>
                  </a:cubicBezTo>
                  <a:lnTo>
                    <a:pt x="6323" y="10517"/>
                  </a:lnTo>
                  <a:cubicBezTo>
                    <a:pt x="6619" y="10699"/>
                    <a:pt x="6958" y="10778"/>
                    <a:pt x="7270" y="10778"/>
                  </a:cubicBezTo>
                  <a:cubicBezTo>
                    <a:pt x="7951" y="10778"/>
                    <a:pt x="8509" y="10400"/>
                    <a:pt x="8238" y="9879"/>
                  </a:cubicBezTo>
                  <a:lnTo>
                    <a:pt x="8238" y="9879"/>
                  </a:lnTo>
                  <a:cubicBezTo>
                    <a:pt x="8616" y="10276"/>
                    <a:pt x="9100" y="10602"/>
                    <a:pt x="9580" y="10602"/>
                  </a:cubicBezTo>
                  <a:cubicBezTo>
                    <a:pt x="9872" y="10602"/>
                    <a:pt x="10162" y="10482"/>
                    <a:pt x="10427" y="10183"/>
                  </a:cubicBezTo>
                  <a:cubicBezTo>
                    <a:pt x="10822" y="9757"/>
                    <a:pt x="10731" y="9332"/>
                    <a:pt x="10427" y="8906"/>
                  </a:cubicBezTo>
                  <a:lnTo>
                    <a:pt x="10427" y="8906"/>
                  </a:lnTo>
                  <a:cubicBezTo>
                    <a:pt x="10785" y="9285"/>
                    <a:pt x="11196" y="9598"/>
                    <a:pt x="11616" y="9598"/>
                  </a:cubicBezTo>
                  <a:cubicBezTo>
                    <a:pt x="11837" y="9598"/>
                    <a:pt x="12061" y="9511"/>
                    <a:pt x="12281" y="9301"/>
                  </a:cubicBezTo>
                  <a:cubicBezTo>
                    <a:pt x="13071" y="8693"/>
                    <a:pt x="12706" y="7964"/>
                    <a:pt x="12190" y="7386"/>
                  </a:cubicBezTo>
                  <a:lnTo>
                    <a:pt x="12190" y="7386"/>
                  </a:lnTo>
                  <a:cubicBezTo>
                    <a:pt x="12432" y="7594"/>
                    <a:pt x="12713" y="7742"/>
                    <a:pt x="12994" y="7742"/>
                  </a:cubicBezTo>
                  <a:cubicBezTo>
                    <a:pt x="13208" y="7742"/>
                    <a:pt x="13422" y="7657"/>
                    <a:pt x="13618" y="7447"/>
                  </a:cubicBezTo>
                  <a:cubicBezTo>
                    <a:pt x="14834" y="5958"/>
                    <a:pt x="12737" y="4772"/>
                    <a:pt x="11551" y="3891"/>
                  </a:cubicBezTo>
                  <a:cubicBezTo>
                    <a:pt x="10974" y="3526"/>
                    <a:pt x="10457" y="3192"/>
                    <a:pt x="9971" y="2888"/>
                  </a:cubicBezTo>
                  <a:cubicBezTo>
                    <a:pt x="10609" y="2675"/>
                    <a:pt x="11278" y="2493"/>
                    <a:pt x="11825" y="2128"/>
                  </a:cubicBezTo>
                  <a:cubicBezTo>
                    <a:pt x="12007" y="2006"/>
                    <a:pt x="12159" y="1824"/>
                    <a:pt x="12159" y="1581"/>
                  </a:cubicBezTo>
                  <a:cubicBezTo>
                    <a:pt x="12159" y="1429"/>
                    <a:pt x="12038" y="1277"/>
                    <a:pt x="11946" y="1155"/>
                  </a:cubicBezTo>
                  <a:cubicBezTo>
                    <a:pt x="11794" y="1064"/>
                    <a:pt x="11642" y="1003"/>
                    <a:pt x="11490" y="973"/>
                  </a:cubicBezTo>
                  <a:cubicBezTo>
                    <a:pt x="10001" y="517"/>
                    <a:pt x="5442" y="0"/>
                    <a:pt x="5442" y="0"/>
                  </a:cubicBez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6"/>
            <p:cNvSpPr/>
            <p:nvPr/>
          </p:nvSpPr>
          <p:spPr>
            <a:xfrm>
              <a:off x="-852325" y="4432725"/>
              <a:ext cx="6850" cy="6875"/>
            </a:xfrm>
            <a:custGeom>
              <a:avLst/>
              <a:gdLst/>
              <a:ahLst/>
              <a:cxnLst/>
              <a:rect l="l" t="t" r="r" b="b"/>
              <a:pathLst>
                <a:path w="274" h="275" extrusionOk="0">
                  <a:moveTo>
                    <a:pt x="0" y="1"/>
                  </a:moveTo>
                  <a:lnTo>
                    <a:pt x="274" y="274"/>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6"/>
            <p:cNvSpPr/>
            <p:nvPr/>
          </p:nvSpPr>
          <p:spPr>
            <a:xfrm>
              <a:off x="-913875" y="4264800"/>
              <a:ext cx="101075" cy="39525"/>
            </a:xfrm>
            <a:custGeom>
              <a:avLst/>
              <a:gdLst/>
              <a:ahLst/>
              <a:cxnLst/>
              <a:rect l="l" t="t" r="r" b="b"/>
              <a:pathLst>
                <a:path w="4043" h="1581" extrusionOk="0">
                  <a:moveTo>
                    <a:pt x="0" y="0"/>
                  </a:moveTo>
                  <a:lnTo>
                    <a:pt x="2888" y="1581"/>
                  </a:lnTo>
                  <a:lnTo>
                    <a:pt x="4043" y="1216"/>
                  </a:lnTo>
                  <a:cubicBezTo>
                    <a:pt x="3556" y="851"/>
                    <a:pt x="0" y="0"/>
                    <a:pt x="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6"/>
            <p:cNvSpPr/>
            <p:nvPr/>
          </p:nvSpPr>
          <p:spPr>
            <a:xfrm>
              <a:off x="-830300" y="4385975"/>
              <a:ext cx="55500" cy="42400"/>
            </a:xfrm>
            <a:custGeom>
              <a:avLst/>
              <a:gdLst/>
              <a:ahLst/>
              <a:cxnLst/>
              <a:rect l="l" t="t" r="r" b="b"/>
              <a:pathLst>
                <a:path w="2220" h="1696" extrusionOk="0">
                  <a:moveTo>
                    <a:pt x="175" y="0"/>
                  </a:moveTo>
                  <a:cubicBezTo>
                    <a:pt x="106" y="0"/>
                    <a:pt x="50" y="39"/>
                    <a:pt x="31" y="77"/>
                  </a:cubicBezTo>
                  <a:cubicBezTo>
                    <a:pt x="1" y="108"/>
                    <a:pt x="1" y="199"/>
                    <a:pt x="31" y="260"/>
                  </a:cubicBezTo>
                  <a:cubicBezTo>
                    <a:pt x="31" y="260"/>
                    <a:pt x="31" y="320"/>
                    <a:pt x="92" y="351"/>
                  </a:cubicBezTo>
                  <a:cubicBezTo>
                    <a:pt x="700" y="746"/>
                    <a:pt x="1733" y="1475"/>
                    <a:pt x="1885" y="1627"/>
                  </a:cubicBezTo>
                  <a:cubicBezTo>
                    <a:pt x="1931" y="1673"/>
                    <a:pt x="1976" y="1696"/>
                    <a:pt x="2022" y="1696"/>
                  </a:cubicBezTo>
                  <a:cubicBezTo>
                    <a:pt x="2068" y="1696"/>
                    <a:pt x="2113" y="1673"/>
                    <a:pt x="2159" y="1627"/>
                  </a:cubicBezTo>
                  <a:cubicBezTo>
                    <a:pt x="2220" y="1567"/>
                    <a:pt x="2220" y="1445"/>
                    <a:pt x="2159" y="1354"/>
                  </a:cubicBezTo>
                  <a:cubicBezTo>
                    <a:pt x="1976" y="1141"/>
                    <a:pt x="457" y="168"/>
                    <a:pt x="305" y="47"/>
                  </a:cubicBezTo>
                  <a:cubicBezTo>
                    <a:pt x="260" y="13"/>
                    <a:pt x="215" y="0"/>
                    <a:pt x="17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6"/>
            <p:cNvSpPr/>
            <p:nvPr/>
          </p:nvSpPr>
          <p:spPr>
            <a:xfrm>
              <a:off x="-869800" y="4428850"/>
              <a:ext cx="47875" cy="35075"/>
            </a:xfrm>
            <a:custGeom>
              <a:avLst/>
              <a:gdLst/>
              <a:ahLst/>
              <a:cxnLst/>
              <a:rect l="l" t="t" r="r" b="b"/>
              <a:pathLst>
                <a:path w="1915" h="1403" extrusionOk="0">
                  <a:moveTo>
                    <a:pt x="193" y="1"/>
                  </a:moveTo>
                  <a:cubicBezTo>
                    <a:pt x="133" y="1"/>
                    <a:pt x="80" y="27"/>
                    <a:pt x="61" y="64"/>
                  </a:cubicBezTo>
                  <a:cubicBezTo>
                    <a:pt x="0" y="156"/>
                    <a:pt x="0" y="216"/>
                    <a:pt x="61" y="308"/>
                  </a:cubicBezTo>
                  <a:lnTo>
                    <a:pt x="91" y="338"/>
                  </a:lnTo>
                  <a:lnTo>
                    <a:pt x="1581" y="1371"/>
                  </a:lnTo>
                  <a:cubicBezTo>
                    <a:pt x="1613" y="1393"/>
                    <a:pt x="1649" y="1403"/>
                    <a:pt x="1684" y="1403"/>
                  </a:cubicBezTo>
                  <a:cubicBezTo>
                    <a:pt x="1747" y="1403"/>
                    <a:pt x="1804" y="1369"/>
                    <a:pt x="1824" y="1311"/>
                  </a:cubicBezTo>
                  <a:cubicBezTo>
                    <a:pt x="1915" y="1219"/>
                    <a:pt x="1885" y="1098"/>
                    <a:pt x="1793" y="1067"/>
                  </a:cubicBezTo>
                  <a:lnTo>
                    <a:pt x="304" y="34"/>
                  </a:lnTo>
                  <a:cubicBezTo>
                    <a:pt x="269" y="11"/>
                    <a:pt x="230" y="1"/>
                    <a:pt x="19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a:off x="-909325" y="4460800"/>
              <a:ext cx="30425" cy="24025"/>
            </a:xfrm>
            <a:custGeom>
              <a:avLst/>
              <a:gdLst/>
              <a:ahLst/>
              <a:cxnLst/>
              <a:rect l="l" t="t" r="r" b="b"/>
              <a:pathLst>
                <a:path w="1217" h="961" extrusionOk="0">
                  <a:moveTo>
                    <a:pt x="31" y="306"/>
                  </a:moveTo>
                  <a:cubicBezTo>
                    <a:pt x="31" y="337"/>
                    <a:pt x="38" y="352"/>
                    <a:pt x="42" y="352"/>
                  </a:cubicBezTo>
                  <a:cubicBezTo>
                    <a:pt x="46" y="352"/>
                    <a:pt x="46" y="337"/>
                    <a:pt x="31" y="306"/>
                  </a:cubicBezTo>
                  <a:close/>
                  <a:moveTo>
                    <a:pt x="194" y="1"/>
                  </a:moveTo>
                  <a:cubicBezTo>
                    <a:pt x="136" y="1"/>
                    <a:pt x="90" y="34"/>
                    <a:pt x="31" y="93"/>
                  </a:cubicBezTo>
                  <a:cubicBezTo>
                    <a:pt x="0" y="154"/>
                    <a:pt x="0" y="245"/>
                    <a:pt x="31" y="306"/>
                  </a:cubicBezTo>
                  <a:lnTo>
                    <a:pt x="882" y="914"/>
                  </a:lnTo>
                  <a:cubicBezTo>
                    <a:pt x="915" y="948"/>
                    <a:pt x="949" y="961"/>
                    <a:pt x="981" y="961"/>
                  </a:cubicBezTo>
                  <a:cubicBezTo>
                    <a:pt x="1036" y="961"/>
                    <a:pt x="1087" y="922"/>
                    <a:pt x="1125" y="884"/>
                  </a:cubicBezTo>
                  <a:cubicBezTo>
                    <a:pt x="1216" y="762"/>
                    <a:pt x="1186" y="640"/>
                    <a:pt x="1095" y="610"/>
                  </a:cubicBezTo>
                  <a:lnTo>
                    <a:pt x="304" y="33"/>
                  </a:lnTo>
                  <a:cubicBezTo>
                    <a:pt x="261" y="11"/>
                    <a:pt x="226" y="1"/>
                    <a:pt x="19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a:off x="-1196575" y="3000000"/>
              <a:ext cx="149725" cy="142025"/>
            </a:xfrm>
            <a:custGeom>
              <a:avLst/>
              <a:gdLst/>
              <a:ahLst/>
              <a:cxnLst/>
              <a:rect l="l" t="t" r="r" b="b"/>
              <a:pathLst>
                <a:path w="5989" h="5681" extrusionOk="0">
                  <a:moveTo>
                    <a:pt x="2969" y="459"/>
                  </a:moveTo>
                  <a:cubicBezTo>
                    <a:pt x="4209" y="459"/>
                    <a:pt x="5268" y="1367"/>
                    <a:pt x="5411" y="2597"/>
                  </a:cubicBezTo>
                  <a:cubicBezTo>
                    <a:pt x="5533" y="3905"/>
                    <a:pt x="4560" y="5090"/>
                    <a:pt x="3253" y="5242"/>
                  </a:cubicBezTo>
                  <a:cubicBezTo>
                    <a:pt x="3175" y="5249"/>
                    <a:pt x="3098" y="5252"/>
                    <a:pt x="3021" y="5252"/>
                  </a:cubicBezTo>
                  <a:cubicBezTo>
                    <a:pt x="1781" y="5252"/>
                    <a:pt x="722" y="4343"/>
                    <a:pt x="578" y="3084"/>
                  </a:cubicBezTo>
                  <a:cubicBezTo>
                    <a:pt x="457" y="1807"/>
                    <a:pt x="1430" y="622"/>
                    <a:pt x="2737" y="470"/>
                  </a:cubicBezTo>
                  <a:cubicBezTo>
                    <a:pt x="2814" y="463"/>
                    <a:pt x="2892" y="459"/>
                    <a:pt x="2969" y="459"/>
                  </a:cubicBezTo>
                  <a:close/>
                  <a:moveTo>
                    <a:pt x="2986" y="0"/>
                  </a:moveTo>
                  <a:cubicBezTo>
                    <a:pt x="2894" y="0"/>
                    <a:pt x="2800" y="5"/>
                    <a:pt x="2706" y="14"/>
                  </a:cubicBezTo>
                  <a:cubicBezTo>
                    <a:pt x="1156" y="196"/>
                    <a:pt x="1" y="1564"/>
                    <a:pt x="153" y="3114"/>
                  </a:cubicBezTo>
                  <a:cubicBezTo>
                    <a:pt x="353" y="4572"/>
                    <a:pt x="1575" y="5681"/>
                    <a:pt x="3010" y="5681"/>
                  </a:cubicBezTo>
                  <a:cubicBezTo>
                    <a:pt x="3100" y="5681"/>
                    <a:pt x="3192" y="5676"/>
                    <a:pt x="3284" y="5667"/>
                  </a:cubicBezTo>
                  <a:cubicBezTo>
                    <a:pt x="4834" y="5515"/>
                    <a:pt x="5989" y="4148"/>
                    <a:pt x="5837" y="2567"/>
                  </a:cubicBezTo>
                  <a:cubicBezTo>
                    <a:pt x="5637" y="1082"/>
                    <a:pt x="4418" y="0"/>
                    <a:pt x="2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a:off x="-1033200" y="3004425"/>
              <a:ext cx="148225" cy="142175"/>
            </a:xfrm>
            <a:custGeom>
              <a:avLst/>
              <a:gdLst/>
              <a:ahLst/>
              <a:cxnLst/>
              <a:rect l="l" t="t" r="r" b="b"/>
              <a:pathLst>
                <a:path w="5929" h="5687" extrusionOk="0">
                  <a:moveTo>
                    <a:pt x="3000" y="460"/>
                  </a:moveTo>
                  <a:cubicBezTo>
                    <a:pt x="4203" y="460"/>
                    <a:pt x="5270" y="1412"/>
                    <a:pt x="5411" y="2603"/>
                  </a:cubicBezTo>
                  <a:cubicBezTo>
                    <a:pt x="5533" y="3940"/>
                    <a:pt x="4591" y="5126"/>
                    <a:pt x="3253" y="5247"/>
                  </a:cubicBezTo>
                  <a:cubicBezTo>
                    <a:pt x="3175" y="5254"/>
                    <a:pt x="3098" y="5258"/>
                    <a:pt x="3022" y="5258"/>
                  </a:cubicBezTo>
                  <a:cubicBezTo>
                    <a:pt x="1781" y="5258"/>
                    <a:pt x="722" y="4349"/>
                    <a:pt x="579" y="3089"/>
                  </a:cubicBezTo>
                  <a:cubicBezTo>
                    <a:pt x="457" y="1813"/>
                    <a:pt x="1430" y="627"/>
                    <a:pt x="2737" y="475"/>
                  </a:cubicBezTo>
                  <a:cubicBezTo>
                    <a:pt x="2825" y="465"/>
                    <a:pt x="2913" y="460"/>
                    <a:pt x="3000" y="460"/>
                  </a:cubicBezTo>
                  <a:close/>
                  <a:moveTo>
                    <a:pt x="3021" y="1"/>
                  </a:moveTo>
                  <a:cubicBezTo>
                    <a:pt x="2917" y="1"/>
                    <a:pt x="2812" y="7"/>
                    <a:pt x="2706" y="19"/>
                  </a:cubicBezTo>
                  <a:cubicBezTo>
                    <a:pt x="1156" y="202"/>
                    <a:pt x="1" y="1569"/>
                    <a:pt x="153" y="3150"/>
                  </a:cubicBezTo>
                  <a:cubicBezTo>
                    <a:pt x="353" y="4606"/>
                    <a:pt x="1572" y="5687"/>
                    <a:pt x="3003" y="5687"/>
                  </a:cubicBezTo>
                  <a:cubicBezTo>
                    <a:pt x="3096" y="5687"/>
                    <a:pt x="3190" y="5682"/>
                    <a:pt x="3284" y="5673"/>
                  </a:cubicBezTo>
                  <a:cubicBezTo>
                    <a:pt x="4804" y="5521"/>
                    <a:pt x="5928" y="4123"/>
                    <a:pt x="5837" y="2572"/>
                  </a:cubicBezTo>
                  <a:cubicBezTo>
                    <a:pt x="5639" y="1128"/>
                    <a:pt x="4438" y="1"/>
                    <a:pt x="3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p:nvPr/>
          </p:nvSpPr>
          <p:spPr>
            <a:xfrm>
              <a:off x="-1059775" y="3064825"/>
              <a:ext cx="39525" cy="16850"/>
            </a:xfrm>
            <a:custGeom>
              <a:avLst/>
              <a:gdLst/>
              <a:ahLst/>
              <a:cxnLst/>
              <a:rect l="l" t="t" r="r" b="b"/>
              <a:pathLst>
                <a:path w="1581" h="674" extrusionOk="0">
                  <a:moveTo>
                    <a:pt x="786" y="1"/>
                  </a:moveTo>
                  <a:cubicBezTo>
                    <a:pt x="470" y="1"/>
                    <a:pt x="184" y="144"/>
                    <a:pt x="0" y="278"/>
                  </a:cubicBezTo>
                  <a:lnTo>
                    <a:pt x="274" y="612"/>
                  </a:lnTo>
                  <a:cubicBezTo>
                    <a:pt x="329" y="575"/>
                    <a:pt x="531" y="437"/>
                    <a:pt x="776" y="437"/>
                  </a:cubicBezTo>
                  <a:cubicBezTo>
                    <a:pt x="934" y="437"/>
                    <a:pt x="1110" y="495"/>
                    <a:pt x="1277" y="673"/>
                  </a:cubicBezTo>
                  <a:lnTo>
                    <a:pt x="1581" y="369"/>
                  </a:lnTo>
                  <a:cubicBezTo>
                    <a:pt x="1321" y="96"/>
                    <a:pt x="1043"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p:nvPr/>
          </p:nvSpPr>
          <p:spPr>
            <a:xfrm>
              <a:off x="-1262675" y="3030550"/>
              <a:ext cx="86650" cy="19950"/>
            </a:xfrm>
            <a:custGeom>
              <a:avLst/>
              <a:gdLst/>
              <a:ahLst/>
              <a:cxnLst/>
              <a:rect l="l" t="t" r="r" b="b"/>
              <a:pathLst>
                <a:path w="3466" h="798" extrusionOk="0">
                  <a:moveTo>
                    <a:pt x="854" y="1"/>
                  </a:moveTo>
                  <a:cubicBezTo>
                    <a:pt x="691" y="1"/>
                    <a:pt x="518" y="3"/>
                    <a:pt x="335" y="8"/>
                  </a:cubicBezTo>
                  <a:cubicBezTo>
                    <a:pt x="183" y="8"/>
                    <a:pt x="31" y="129"/>
                    <a:pt x="31" y="281"/>
                  </a:cubicBezTo>
                  <a:cubicBezTo>
                    <a:pt x="0" y="372"/>
                    <a:pt x="152" y="494"/>
                    <a:pt x="304" y="494"/>
                  </a:cubicBezTo>
                  <a:cubicBezTo>
                    <a:pt x="404" y="493"/>
                    <a:pt x="501" y="492"/>
                    <a:pt x="593" y="492"/>
                  </a:cubicBezTo>
                  <a:cubicBezTo>
                    <a:pt x="2447" y="492"/>
                    <a:pt x="2890" y="768"/>
                    <a:pt x="2918" y="768"/>
                  </a:cubicBezTo>
                  <a:cubicBezTo>
                    <a:pt x="2979" y="798"/>
                    <a:pt x="3070" y="798"/>
                    <a:pt x="3162" y="798"/>
                  </a:cubicBezTo>
                  <a:cubicBezTo>
                    <a:pt x="3192" y="798"/>
                    <a:pt x="3253" y="768"/>
                    <a:pt x="3344" y="707"/>
                  </a:cubicBezTo>
                  <a:cubicBezTo>
                    <a:pt x="3466" y="646"/>
                    <a:pt x="3466" y="464"/>
                    <a:pt x="3344" y="372"/>
                  </a:cubicBezTo>
                  <a:cubicBezTo>
                    <a:pt x="3288" y="316"/>
                    <a:pt x="2817"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a:off x="-930600" y="3058800"/>
              <a:ext cx="43325" cy="24375"/>
            </a:xfrm>
            <a:custGeom>
              <a:avLst/>
              <a:gdLst/>
              <a:ahLst/>
              <a:cxnLst/>
              <a:rect l="l" t="t" r="r" b="b"/>
              <a:pathLst>
                <a:path w="1733" h="975" extrusionOk="0">
                  <a:moveTo>
                    <a:pt x="1422" y="0"/>
                  </a:moveTo>
                  <a:cubicBezTo>
                    <a:pt x="914" y="0"/>
                    <a:pt x="262" y="312"/>
                    <a:pt x="0" y="428"/>
                  </a:cubicBezTo>
                  <a:lnTo>
                    <a:pt x="0" y="975"/>
                  </a:lnTo>
                  <a:cubicBezTo>
                    <a:pt x="61" y="975"/>
                    <a:pt x="92" y="975"/>
                    <a:pt x="122" y="914"/>
                  </a:cubicBezTo>
                  <a:cubicBezTo>
                    <a:pt x="365" y="823"/>
                    <a:pt x="1003" y="519"/>
                    <a:pt x="1459" y="519"/>
                  </a:cubicBezTo>
                  <a:cubicBezTo>
                    <a:pt x="1490" y="519"/>
                    <a:pt x="1581" y="519"/>
                    <a:pt x="1611" y="458"/>
                  </a:cubicBezTo>
                  <a:cubicBezTo>
                    <a:pt x="1672" y="428"/>
                    <a:pt x="1733" y="337"/>
                    <a:pt x="1733" y="276"/>
                  </a:cubicBezTo>
                  <a:cubicBezTo>
                    <a:pt x="1733" y="124"/>
                    <a:pt x="1642" y="2"/>
                    <a:pt x="1490" y="2"/>
                  </a:cubicBezTo>
                  <a:cubicBezTo>
                    <a:pt x="1468" y="1"/>
                    <a:pt x="1445" y="0"/>
                    <a:pt x="1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p:nvPr/>
          </p:nvSpPr>
          <p:spPr>
            <a:xfrm>
              <a:off x="-1145650" y="4199975"/>
              <a:ext cx="142125" cy="209975"/>
            </a:xfrm>
            <a:custGeom>
              <a:avLst/>
              <a:gdLst/>
              <a:ahLst/>
              <a:cxnLst/>
              <a:rect l="l" t="t" r="r" b="b"/>
              <a:pathLst>
                <a:path w="5685" h="8399" extrusionOk="0">
                  <a:moveTo>
                    <a:pt x="3968" y="0"/>
                  </a:moveTo>
                  <a:cubicBezTo>
                    <a:pt x="3900" y="0"/>
                    <a:pt x="3834" y="3"/>
                    <a:pt x="3769" y="9"/>
                  </a:cubicBezTo>
                  <a:cubicBezTo>
                    <a:pt x="1095" y="2775"/>
                    <a:pt x="0" y="7365"/>
                    <a:pt x="0" y="7365"/>
                  </a:cubicBezTo>
                  <a:cubicBezTo>
                    <a:pt x="456" y="7973"/>
                    <a:pt x="1003" y="8307"/>
                    <a:pt x="1733" y="8399"/>
                  </a:cubicBezTo>
                  <a:cubicBezTo>
                    <a:pt x="2888" y="3718"/>
                    <a:pt x="5684" y="678"/>
                    <a:pt x="5684" y="678"/>
                  </a:cubicBezTo>
                  <a:cubicBezTo>
                    <a:pt x="5275" y="241"/>
                    <a:pt x="4570" y="0"/>
                    <a:pt x="3968"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1146400" y="4201550"/>
              <a:ext cx="147425" cy="129050"/>
            </a:xfrm>
            <a:custGeom>
              <a:avLst/>
              <a:gdLst/>
              <a:ahLst/>
              <a:cxnLst/>
              <a:rect l="l" t="t" r="r" b="b"/>
              <a:pathLst>
                <a:path w="5897" h="5162" extrusionOk="0">
                  <a:moveTo>
                    <a:pt x="2936" y="1"/>
                  </a:moveTo>
                  <a:cubicBezTo>
                    <a:pt x="1987" y="1"/>
                    <a:pt x="1087" y="508"/>
                    <a:pt x="638" y="1405"/>
                  </a:cubicBezTo>
                  <a:cubicBezTo>
                    <a:pt x="0" y="2712"/>
                    <a:pt x="486" y="4263"/>
                    <a:pt x="1763" y="4901"/>
                  </a:cubicBezTo>
                  <a:cubicBezTo>
                    <a:pt x="2125" y="5078"/>
                    <a:pt x="2518" y="5162"/>
                    <a:pt x="2909" y="5162"/>
                  </a:cubicBezTo>
                  <a:cubicBezTo>
                    <a:pt x="3864" y="5162"/>
                    <a:pt x="4806" y="4660"/>
                    <a:pt x="5258" y="3776"/>
                  </a:cubicBezTo>
                  <a:cubicBezTo>
                    <a:pt x="5897" y="2469"/>
                    <a:pt x="5410" y="919"/>
                    <a:pt x="4134" y="281"/>
                  </a:cubicBezTo>
                  <a:cubicBezTo>
                    <a:pt x="3746" y="91"/>
                    <a:pt x="3336" y="1"/>
                    <a:pt x="293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125125" y="4219450"/>
              <a:ext cx="105650" cy="92975"/>
            </a:xfrm>
            <a:custGeom>
              <a:avLst/>
              <a:gdLst/>
              <a:ahLst/>
              <a:cxnLst/>
              <a:rect l="l" t="t" r="r" b="b"/>
              <a:pathLst>
                <a:path w="4226" h="3719" extrusionOk="0">
                  <a:moveTo>
                    <a:pt x="2116" y="0"/>
                  </a:moveTo>
                  <a:cubicBezTo>
                    <a:pt x="1436" y="0"/>
                    <a:pt x="775" y="356"/>
                    <a:pt x="456" y="993"/>
                  </a:cubicBezTo>
                  <a:cubicBezTo>
                    <a:pt x="0" y="1905"/>
                    <a:pt x="334" y="3060"/>
                    <a:pt x="1277" y="3516"/>
                  </a:cubicBezTo>
                  <a:cubicBezTo>
                    <a:pt x="1551" y="3653"/>
                    <a:pt x="1844" y="3719"/>
                    <a:pt x="2133" y="3719"/>
                  </a:cubicBezTo>
                  <a:cubicBezTo>
                    <a:pt x="2804" y="3719"/>
                    <a:pt x="3450" y="3364"/>
                    <a:pt x="3769" y="2726"/>
                  </a:cubicBezTo>
                  <a:cubicBezTo>
                    <a:pt x="4225" y="1814"/>
                    <a:pt x="3891" y="659"/>
                    <a:pt x="2979" y="203"/>
                  </a:cubicBezTo>
                  <a:cubicBezTo>
                    <a:pt x="2705" y="66"/>
                    <a:pt x="2409" y="0"/>
                    <a:pt x="2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6"/>
            <p:cNvSpPr/>
            <p:nvPr/>
          </p:nvSpPr>
          <p:spPr>
            <a:xfrm>
              <a:off x="-1274075" y="3415225"/>
              <a:ext cx="232550" cy="99575"/>
            </a:xfrm>
            <a:custGeom>
              <a:avLst/>
              <a:gdLst/>
              <a:ahLst/>
              <a:cxnLst/>
              <a:rect l="l" t="t" r="r" b="b"/>
              <a:pathLst>
                <a:path w="9302" h="3983" fill="none" extrusionOk="0">
                  <a:moveTo>
                    <a:pt x="1" y="1"/>
                  </a:moveTo>
                  <a:cubicBezTo>
                    <a:pt x="1" y="1"/>
                    <a:pt x="487" y="3527"/>
                    <a:pt x="4286" y="3770"/>
                  </a:cubicBezTo>
                  <a:cubicBezTo>
                    <a:pt x="8055" y="3983"/>
                    <a:pt x="9302" y="183"/>
                    <a:pt x="9302" y="183"/>
                  </a:cubicBezTo>
                </a:path>
              </a:pathLst>
            </a:custGeom>
            <a:noFill/>
            <a:ln w="9875" cap="flat" cmpd="sng">
              <a:solidFill>
                <a:srgbClr val="27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a:off x="-304450" y="3496550"/>
              <a:ext cx="52450" cy="86650"/>
            </a:xfrm>
            <a:custGeom>
              <a:avLst/>
              <a:gdLst/>
              <a:ahLst/>
              <a:cxnLst/>
              <a:rect l="l" t="t" r="r" b="b"/>
              <a:pathLst>
                <a:path w="2098" h="3466" extrusionOk="0">
                  <a:moveTo>
                    <a:pt x="1824" y="0"/>
                  </a:moveTo>
                  <a:lnTo>
                    <a:pt x="0" y="1642"/>
                  </a:lnTo>
                  <a:lnTo>
                    <a:pt x="608" y="2918"/>
                  </a:lnTo>
                  <a:cubicBezTo>
                    <a:pt x="608" y="2918"/>
                    <a:pt x="1946" y="3465"/>
                    <a:pt x="2007" y="3465"/>
                  </a:cubicBezTo>
                  <a:cubicBezTo>
                    <a:pt x="2098" y="3465"/>
                    <a:pt x="1824" y="0"/>
                    <a:pt x="1824" y="0"/>
                  </a:cubicBez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a:off x="-843975" y="3802775"/>
              <a:ext cx="25" cy="141375"/>
            </a:xfrm>
            <a:custGeom>
              <a:avLst/>
              <a:gdLst/>
              <a:ahLst/>
              <a:cxnLst/>
              <a:rect l="l" t="t" r="r" b="b"/>
              <a:pathLst>
                <a:path w="1" h="5655" fill="none" extrusionOk="0">
                  <a:moveTo>
                    <a:pt x="1" y="5654"/>
                  </a:moveTo>
                  <a:lnTo>
                    <a:pt x="1" y="1"/>
                  </a:lnTo>
                </a:path>
              </a:pathLst>
            </a:custGeom>
            <a:noFill/>
            <a:ln w="9875" cap="flat" cmpd="sng">
              <a:solidFill>
                <a:srgbClr val="27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6"/>
          <p:cNvGrpSpPr/>
          <p:nvPr/>
        </p:nvGrpSpPr>
        <p:grpSpPr>
          <a:xfrm>
            <a:off x="6550526" y="3284203"/>
            <a:ext cx="3353756" cy="1871891"/>
            <a:chOff x="9658650" y="3695625"/>
            <a:chExt cx="3196900" cy="2459800"/>
          </a:xfrm>
        </p:grpSpPr>
        <p:sp>
          <p:nvSpPr>
            <p:cNvPr id="247" name="Google Shape;247;p36"/>
            <p:cNvSpPr/>
            <p:nvPr/>
          </p:nvSpPr>
          <p:spPr>
            <a:xfrm>
              <a:off x="10252725" y="3695625"/>
              <a:ext cx="1091225" cy="520550"/>
            </a:xfrm>
            <a:custGeom>
              <a:avLst/>
              <a:gdLst/>
              <a:ahLst/>
              <a:cxnLst/>
              <a:rect l="l" t="t" r="r" b="b"/>
              <a:pathLst>
                <a:path w="43649" h="20822" extrusionOk="0">
                  <a:moveTo>
                    <a:pt x="20852" y="1"/>
                  </a:moveTo>
                  <a:cubicBezTo>
                    <a:pt x="20092" y="1"/>
                    <a:pt x="19454" y="487"/>
                    <a:pt x="19271" y="1217"/>
                  </a:cubicBezTo>
                  <a:lnTo>
                    <a:pt x="14438" y="18664"/>
                  </a:lnTo>
                  <a:lnTo>
                    <a:pt x="426" y="18664"/>
                  </a:lnTo>
                  <a:cubicBezTo>
                    <a:pt x="152" y="18664"/>
                    <a:pt x="0" y="18907"/>
                    <a:pt x="152" y="19150"/>
                  </a:cubicBezTo>
                  <a:lnTo>
                    <a:pt x="1247" y="20822"/>
                  </a:lnTo>
                  <a:lnTo>
                    <a:pt x="37691" y="20822"/>
                  </a:lnTo>
                  <a:lnTo>
                    <a:pt x="43314" y="2159"/>
                  </a:lnTo>
                  <a:cubicBezTo>
                    <a:pt x="43649" y="1065"/>
                    <a:pt x="42858" y="1"/>
                    <a:pt x="41764"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6"/>
            <p:cNvSpPr/>
            <p:nvPr/>
          </p:nvSpPr>
          <p:spPr>
            <a:xfrm>
              <a:off x="10644075" y="3696400"/>
              <a:ext cx="745475" cy="520550"/>
            </a:xfrm>
            <a:custGeom>
              <a:avLst/>
              <a:gdLst/>
              <a:ahLst/>
              <a:cxnLst/>
              <a:rect l="l" t="t" r="r" b="b"/>
              <a:pathLst>
                <a:path w="29819" h="20822" extrusionOk="0">
                  <a:moveTo>
                    <a:pt x="6991" y="0"/>
                  </a:moveTo>
                  <a:cubicBezTo>
                    <a:pt x="6231" y="0"/>
                    <a:pt x="5593" y="487"/>
                    <a:pt x="5380" y="1216"/>
                  </a:cubicBezTo>
                  <a:lnTo>
                    <a:pt x="0" y="20821"/>
                  </a:lnTo>
                  <a:lnTo>
                    <a:pt x="23861" y="20821"/>
                  </a:lnTo>
                  <a:lnTo>
                    <a:pt x="29484" y="2158"/>
                  </a:lnTo>
                  <a:cubicBezTo>
                    <a:pt x="29818" y="1064"/>
                    <a:pt x="29028" y="0"/>
                    <a:pt x="27903"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a:off x="10981450" y="3906875"/>
              <a:ext cx="134525" cy="135300"/>
            </a:xfrm>
            <a:custGeom>
              <a:avLst/>
              <a:gdLst/>
              <a:ahLst/>
              <a:cxnLst/>
              <a:rect l="l" t="t" r="r" b="b"/>
              <a:pathLst>
                <a:path w="5381" h="5412" extrusionOk="0">
                  <a:moveTo>
                    <a:pt x="2645" y="426"/>
                  </a:moveTo>
                  <a:cubicBezTo>
                    <a:pt x="3922" y="426"/>
                    <a:pt x="4925" y="1460"/>
                    <a:pt x="4925" y="2706"/>
                  </a:cubicBezTo>
                  <a:cubicBezTo>
                    <a:pt x="4925" y="3983"/>
                    <a:pt x="3922" y="4986"/>
                    <a:pt x="2645" y="4986"/>
                  </a:cubicBezTo>
                  <a:cubicBezTo>
                    <a:pt x="1399" y="4986"/>
                    <a:pt x="366" y="3983"/>
                    <a:pt x="366" y="2706"/>
                  </a:cubicBezTo>
                  <a:cubicBezTo>
                    <a:pt x="366" y="1460"/>
                    <a:pt x="1399" y="487"/>
                    <a:pt x="2645" y="426"/>
                  </a:cubicBezTo>
                  <a:close/>
                  <a:moveTo>
                    <a:pt x="2706" y="1"/>
                  </a:moveTo>
                  <a:cubicBezTo>
                    <a:pt x="1217" y="1"/>
                    <a:pt x="1" y="1247"/>
                    <a:pt x="1" y="2706"/>
                  </a:cubicBezTo>
                  <a:cubicBezTo>
                    <a:pt x="1" y="4195"/>
                    <a:pt x="1186" y="5411"/>
                    <a:pt x="2706" y="5411"/>
                  </a:cubicBezTo>
                  <a:cubicBezTo>
                    <a:pt x="4165" y="5411"/>
                    <a:pt x="5381" y="4195"/>
                    <a:pt x="5381" y="2706"/>
                  </a:cubicBezTo>
                  <a:cubicBezTo>
                    <a:pt x="5381" y="1217"/>
                    <a:pt x="4165" y="1"/>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a:off x="9730075" y="4207050"/>
              <a:ext cx="3097787" cy="120825"/>
            </a:xfrm>
            <a:custGeom>
              <a:avLst/>
              <a:gdLst/>
              <a:ahLst/>
              <a:cxnLst/>
              <a:rect l="l" t="t" r="r" b="b"/>
              <a:pathLst>
                <a:path w="201646" h="4833" extrusionOk="0">
                  <a:moveTo>
                    <a:pt x="1" y="0"/>
                  </a:moveTo>
                  <a:lnTo>
                    <a:pt x="1" y="4833"/>
                  </a:lnTo>
                  <a:lnTo>
                    <a:pt x="201646" y="4833"/>
                  </a:lnTo>
                  <a:lnTo>
                    <a:pt x="201646"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p:nvPr/>
          </p:nvSpPr>
          <p:spPr>
            <a:xfrm>
              <a:off x="9816474" y="4327850"/>
              <a:ext cx="2854967" cy="101850"/>
            </a:xfrm>
            <a:custGeom>
              <a:avLst/>
              <a:gdLst/>
              <a:ahLst/>
              <a:cxnLst/>
              <a:rect l="l" t="t" r="r" b="b"/>
              <a:pathLst>
                <a:path w="185840" h="4074" extrusionOk="0">
                  <a:moveTo>
                    <a:pt x="0" y="1"/>
                  </a:moveTo>
                  <a:cubicBezTo>
                    <a:pt x="0" y="2250"/>
                    <a:pt x="1641" y="4074"/>
                    <a:pt x="3647" y="4074"/>
                  </a:cubicBezTo>
                  <a:lnTo>
                    <a:pt x="182192" y="4074"/>
                  </a:lnTo>
                  <a:cubicBezTo>
                    <a:pt x="184198" y="4074"/>
                    <a:pt x="185839" y="2250"/>
                    <a:pt x="185839"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p:nvPr/>
          </p:nvSpPr>
          <p:spPr>
            <a:xfrm>
              <a:off x="9928400" y="4930450"/>
              <a:ext cx="2625795" cy="69175"/>
            </a:xfrm>
            <a:custGeom>
              <a:avLst/>
              <a:gdLst/>
              <a:ahLst/>
              <a:cxnLst/>
              <a:rect l="l" t="t" r="r" b="b"/>
              <a:pathLst>
                <a:path w="183622" h="2767" extrusionOk="0">
                  <a:moveTo>
                    <a:pt x="1" y="1"/>
                  </a:moveTo>
                  <a:lnTo>
                    <a:pt x="1" y="2767"/>
                  </a:lnTo>
                  <a:lnTo>
                    <a:pt x="183621" y="2767"/>
                  </a:lnTo>
                  <a:lnTo>
                    <a:pt x="183621"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p:nvPr/>
          </p:nvSpPr>
          <p:spPr>
            <a:xfrm>
              <a:off x="9658650" y="4429675"/>
              <a:ext cx="466600" cy="1725750"/>
            </a:xfrm>
            <a:custGeom>
              <a:avLst/>
              <a:gdLst/>
              <a:ahLst/>
              <a:cxnLst/>
              <a:rect l="l" t="t" r="r" b="b"/>
              <a:pathLst>
                <a:path w="18664" h="69030" extrusionOk="0">
                  <a:moveTo>
                    <a:pt x="13800" y="1"/>
                  </a:moveTo>
                  <a:lnTo>
                    <a:pt x="1" y="69029"/>
                  </a:lnTo>
                  <a:lnTo>
                    <a:pt x="4864" y="69029"/>
                  </a:lnTo>
                  <a:lnTo>
                    <a:pt x="186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p:nvPr/>
          </p:nvSpPr>
          <p:spPr>
            <a:xfrm>
              <a:off x="12388950" y="4429675"/>
              <a:ext cx="466600" cy="1725750"/>
            </a:xfrm>
            <a:custGeom>
              <a:avLst/>
              <a:gdLst/>
              <a:ahLst/>
              <a:cxnLst/>
              <a:rect l="l" t="t" r="r" b="b"/>
              <a:pathLst>
                <a:path w="18664" h="69030" extrusionOk="0">
                  <a:moveTo>
                    <a:pt x="0" y="1"/>
                  </a:moveTo>
                  <a:lnTo>
                    <a:pt x="13800" y="69029"/>
                  </a:lnTo>
                  <a:lnTo>
                    <a:pt x="18663" y="69029"/>
                  </a:lnTo>
                  <a:lnTo>
                    <a:pt x="48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6"/>
            <p:cNvSpPr/>
            <p:nvPr/>
          </p:nvSpPr>
          <p:spPr>
            <a:xfrm>
              <a:off x="9730075" y="4267825"/>
              <a:ext cx="3097787" cy="18275"/>
            </a:xfrm>
            <a:custGeom>
              <a:avLst/>
              <a:gdLst/>
              <a:ahLst/>
              <a:cxnLst/>
              <a:rect l="l" t="t" r="r" b="b"/>
              <a:pathLst>
                <a:path w="201646" h="731" extrusionOk="0">
                  <a:moveTo>
                    <a:pt x="1" y="1"/>
                  </a:moveTo>
                  <a:lnTo>
                    <a:pt x="1" y="730"/>
                  </a:lnTo>
                  <a:lnTo>
                    <a:pt x="201646" y="730"/>
                  </a:lnTo>
                  <a:lnTo>
                    <a:pt x="201646"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p:nvPr/>
          </p:nvSpPr>
          <p:spPr>
            <a:xfrm>
              <a:off x="11779350" y="4092300"/>
              <a:ext cx="538775" cy="116275"/>
            </a:xfrm>
            <a:custGeom>
              <a:avLst/>
              <a:gdLst/>
              <a:ahLst/>
              <a:cxnLst/>
              <a:rect l="l" t="t" r="r" b="b"/>
              <a:pathLst>
                <a:path w="21551" h="4651" extrusionOk="0">
                  <a:moveTo>
                    <a:pt x="2310" y="0"/>
                  </a:moveTo>
                  <a:cubicBezTo>
                    <a:pt x="1672" y="0"/>
                    <a:pt x="1095" y="274"/>
                    <a:pt x="669" y="699"/>
                  </a:cubicBezTo>
                  <a:cubicBezTo>
                    <a:pt x="274" y="1125"/>
                    <a:pt x="0" y="1672"/>
                    <a:pt x="0" y="2341"/>
                  </a:cubicBezTo>
                  <a:cubicBezTo>
                    <a:pt x="0" y="3617"/>
                    <a:pt x="1034" y="4651"/>
                    <a:pt x="2310" y="4651"/>
                  </a:cubicBezTo>
                  <a:lnTo>
                    <a:pt x="21551" y="4651"/>
                  </a:lnTo>
                  <a:lnTo>
                    <a:pt x="21551" y="4013"/>
                  </a:lnTo>
                  <a:lnTo>
                    <a:pt x="21034" y="4013"/>
                  </a:lnTo>
                  <a:lnTo>
                    <a:pt x="21034" y="760"/>
                  </a:lnTo>
                  <a:lnTo>
                    <a:pt x="21551" y="760"/>
                  </a:lnTo>
                  <a:lnTo>
                    <a:pt x="21551"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6"/>
            <p:cNvSpPr/>
            <p:nvPr/>
          </p:nvSpPr>
          <p:spPr>
            <a:xfrm>
              <a:off x="11827225" y="4111300"/>
              <a:ext cx="481025" cy="79800"/>
            </a:xfrm>
            <a:custGeom>
              <a:avLst/>
              <a:gdLst/>
              <a:ahLst/>
              <a:cxnLst/>
              <a:rect l="l" t="t" r="r" b="b"/>
              <a:pathLst>
                <a:path w="19241" h="3192" extrusionOk="0">
                  <a:moveTo>
                    <a:pt x="1581" y="0"/>
                  </a:moveTo>
                  <a:cubicBezTo>
                    <a:pt x="1155" y="0"/>
                    <a:pt x="730" y="152"/>
                    <a:pt x="456" y="456"/>
                  </a:cubicBezTo>
                  <a:cubicBezTo>
                    <a:pt x="213" y="760"/>
                    <a:pt x="0" y="1155"/>
                    <a:pt x="0" y="1611"/>
                  </a:cubicBezTo>
                  <a:cubicBezTo>
                    <a:pt x="0" y="2493"/>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6"/>
            <p:cNvSpPr/>
            <p:nvPr/>
          </p:nvSpPr>
          <p:spPr>
            <a:xfrm>
              <a:off x="11872050" y="4132575"/>
              <a:ext cx="436200" cy="11425"/>
            </a:xfrm>
            <a:custGeom>
              <a:avLst/>
              <a:gdLst/>
              <a:ahLst/>
              <a:cxnLst/>
              <a:rect l="l" t="t" r="r" b="b"/>
              <a:pathLst>
                <a:path w="17448" h="457" extrusionOk="0">
                  <a:moveTo>
                    <a:pt x="244" y="0"/>
                  </a:moveTo>
                  <a:cubicBezTo>
                    <a:pt x="122" y="0"/>
                    <a:pt x="1" y="61"/>
                    <a:pt x="1" y="213"/>
                  </a:cubicBezTo>
                  <a:cubicBezTo>
                    <a:pt x="1" y="335"/>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6"/>
            <p:cNvSpPr/>
            <p:nvPr/>
          </p:nvSpPr>
          <p:spPr>
            <a:xfrm>
              <a:off x="11872050" y="4162975"/>
              <a:ext cx="436200" cy="11425"/>
            </a:xfrm>
            <a:custGeom>
              <a:avLst/>
              <a:gdLst/>
              <a:ahLst/>
              <a:cxnLst/>
              <a:rect l="l" t="t" r="r" b="b"/>
              <a:pathLst>
                <a:path w="17448" h="457" extrusionOk="0">
                  <a:moveTo>
                    <a:pt x="244" y="0"/>
                  </a:moveTo>
                  <a:cubicBezTo>
                    <a:pt x="122" y="0"/>
                    <a:pt x="1" y="61"/>
                    <a:pt x="1" y="213"/>
                  </a:cubicBezTo>
                  <a:cubicBezTo>
                    <a:pt x="1" y="334"/>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p:nvPr/>
          </p:nvSpPr>
          <p:spPr>
            <a:xfrm>
              <a:off x="11779350" y="3976800"/>
              <a:ext cx="538775" cy="115525"/>
            </a:xfrm>
            <a:custGeom>
              <a:avLst/>
              <a:gdLst/>
              <a:ahLst/>
              <a:cxnLst/>
              <a:rect l="l" t="t" r="r" b="b"/>
              <a:pathLst>
                <a:path w="21551" h="4621" extrusionOk="0">
                  <a:moveTo>
                    <a:pt x="2310" y="0"/>
                  </a:moveTo>
                  <a:cubicBezTo>
                    <a:pt x="1672" y="0"/>
                    <a:pt x="1095" y="274"/>
                    <a:pt x="669" y="669"/>
                  </a:cubicBezTo>
                  <a:cubicBezTo>
                    <a:pt x="274" y="1094"/>
                    <a:pt x="0" y="1672"/>
                    <a:pt x="0" y="2310"/>
                  </a:cubicBezTo>
                  <a:cubicBezTo>
                    <a:pt x="0" y="3617"/>
                    <a:pt x="1034" y="4620"/>
                    <a:pt x="2310" y="4620"/>
                  </a:cubicBezTo>
                  <a:lnTo>
                    <a:pt x="21551" y="4620"/>
                  </a:lnTo>
                  <a:lnTo>
                    <a:pt x="21551" y="3982"/>
                  </a:lnTo>
                  <a:lnTo>
                    <a:pt x="21034" y="3982"/>
                  </a:lnTo>
                  <a:lnTo>
                    <a:pt x="21034" y="760"/>
                  </a:lnTo>
                  <a:lnTo>
                    <a:pt x="21551" y="760"/>
                  </a:lnTo>
                  <a:lnTo>
                    <a:pt x="21551"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a:off x="11827225" y="3995800"/>
              <a:ext cx="481025" cy="79800"/>
            </a:xfrm>
            <a:custGeom>
              <a:avLst/>
              <a:gdLst/>
              <a:ahLst/>
              <a:cxnLst/>
              <a:rect l="l" t="t" r="r" b="b"/>
              <a:pathLst>
                <a:path w="19241" h="3192" extrusionOk="0">
                  <a:moveTo>
                    <a:pt x="1581" y="0"/>
                  </a:moveTo>
                  <a:cubicBezTo>
                    <a:pt x="1155" y="0"/>
                    <a:pt x="730" y="152"/>
                    <a:pt x="456" y="456"/>
                  </a:cubicBezTo>
                  <a:cubicBezTo>
                    <a:pt x="213" y="760"/>
                    <a:pt x="0" y="1125"/>
                    <a:pt x="0" y="1581"/>
                  </a:cubicBezTo>
                  <a:cubicBezTo>
                    <a:pt x="0" y="2462"/>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11872050" y="4017825"/>
              <a:ext cx="436200" cy="11425"/>
            </a:xfrm>
            <a:custGeom>
              <a:avLst/>
              <a:gdLst/>
              <a:ahLst/>
              <a:cxnLst/>
              <a:rect l="l" t="t" r="r" b="b"/>
              <a:pathLst>
                <a:path w="17448" h="457" extrusionOk="0">
                  <a:moveTo>
                    <a:pt x="244" y="1"/>
                  </a:moveTo>
                  <a:cubicBezTo>
                    <a:pt x="122" y="1"/>
                    <a:pt x="1" y="61"/>
                    <a:pt x="1" y="213"/>
                  </a:cubicBezTo>
                  <a:cubicBezTo>
                    <a:pt x="1" y="335"/>
                    <a:pt x="92" y="456"/>
                    <a:pt x="244" y="456"/>
                  </a:cubicBezTo>
                  <a:lnTo>
                    <a:pt x="17448" y="456"/>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11872050" y="4046700"/>
              <a:ext cx="436200" cy="11425"/>
            </a:xfrm>
            <a:custGeom>
              <a:avLst/>
              <a:gdLst/>
              <a:ahLst/>
              <a:cxnLst/>
              <a:rect l="l" t="t" r="r" b="b"/>
              <a:pathLst>
                <a:path w="17448" h="457" extrusionOk="0">
                  <a:moveTo>
                    <a:pt x="244" y="1"/>
                  </a:moveTo>
                  <a:cubicBezTo>
                    <a:pt x="122" y="1"/>
                    <a:pt x="1" y="92"/>
                    <a:pt x="1" y="244"/>
                  </a:cubicBezTo>
                  <a:cubicBezTo>
                    <a:pt x="1" y="365"/>
                    <a:pt x="92" y="457"/>
                    <a:pt x="244" y="457"/>
                  </a:cubicBezTo>
                  <a:lnTo>
                    <a:pt x="17448" y="457"/>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6"/>
          <p:cNvGrpSpPr/>
          <p:nvPr/>
        </p:nvGrpSpPr>
        <p:grpSpPr>
          <a:xfrm>
            <a:off x="-35055" y="3410765"/>
            <a:ext cx="4283283" cy="1817868"/>
            <a:chOff x="444287" y="2881426"/>
            <a:chExt cx="4771928" cy="2025254"/>
          </a:xfrm>
        </p:grpSpPr>
        <p:sp>
          <p:nvSpPr>
            <p:cNvPr id="265" name="Google Shape;265;p36"/>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6"/>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6"/>
          <p:cNvSpPr/>
          <p:nvPr/>
        </p:nvSpPr>
        <p:spPr>
          <a:xfrm>
            <a:off x="6335266" y="1305872"/>
            <a:ext cx="1060452" cy="890468"/>
          </a:xfrm>
          <a:custGeom>
            <a:avLst/>
            <a:gdLst/>
            <a:ahLst/>
            <a:cxnLst/>
            <a:rect l="l" t="t" r="r" b="b"/>
            <a:pathLst>
              <a:path w="16719" h="16719" extrusionOk="0">
                <a:moveTo>
                  <a:pt x="8351" y="5344"/>
                </a:moveTo>
                <a:cubicBezTo>
                  <a:pt x="9503" y="5344"/>
                  <a:pt x="10588" y="6033"/>
                  <a:pt x="11065" y="7144"/>
                </a:cubicBezTo>
                <a:cubicBezTo>
                  <a:pt x="11703" y="8664"/>
                  <a:pt x="10974" y="10366"/>
                  <a:pt x="9515" y="11004"/>
                </a:cubicBezTo>
                <a:cubicBezTo>
                  <a:pt x="9123" y="11176"/>
                  <a:pt x="8715" y="11258"/>
                  <a:pt x="8315" y="11258"/>
                </a:cubicBezTo>
                <a:cubicBezTo>
                  <a:pt x="7163" y="11258"/>
                  <a:pt x="6075" y="10582"/>
                  <a:pt x="5624" y="9454"/>
                </a:cubicBezTo>
                <a:cubicBezTo>
                  <a:pt x="4986" y="7934"/>
                  <a:pt x="5715" y="6232"/>
                  <a:pt x="7174" y="5594"/>
                </a:cubicBezTo>
                <a:cubicBezTo>
                  <a:pt x="7560" y="5424"/>
                  <a:pt x="7959" y="5344"/>
                  <a:pt x="8351" y="5344"/>
                </a:cubicBezTo>
                <a:close/>
                <a:moveTo>
                  <a:pt x="8360" y="1"/>
                </a:moveTo>
                <a:cubicBezTo>
                  <a:pt x="8025" y="1"/>
                  <a:pt x="7752" y="274"/>
                  <a:pt x="7752" y="609"/>
                </a:cubicBezTo>
                <a:lnTo>
                  <a:pt x="7752" y="1825"/>
                </a:lnTo>
                <a:cubicBezTo>
                  <a:pt x="7113" y="1885"/>
                  <a:pt x="6414" y="2037"/>
                  <a:pt x="5776" y="2311"/>
                </a:cubicBezTo>
                <a:cubicBezTo>
                  <a:pt x="5168" y="2585"/>
                  <a:pt x="4651" y="2888"/>
                  <a:pt x="4195" y="3314"/>
                </a:cubicBezTo>
                <a:lnTo>
                  <a:pt x="3314" y="2433"/>
                </a:lnTo>
                <a:cubicBezTo>
                  <a:pt x="3192" y="2311"/>
                  <a:pt x="3040" y="2250"/>
                  <a:pt x="2884" y="2250"/>
                </a:cubicBezTo>
                <a:cubicBezTo>
                  <a:pt x="2729" y="2250"/>
                  <a:pt x="2569" y="2311"/>
                  <a:pt x="2432" y="2433"/>
                </a:cubicBezTo>
                <a:cubicBezTo>
                  <a:pt x="2220" y="2645"/>
                  <a:pt x="2220" y="3040"/>
                  <a:pt x="2432" y="3314"/>
                </a:cubicBezTo>
                <a:lnTo>
                  <a:pt x="3314" y="4165"/>
                </a:lnTo>
                <a:cubicBezTo>
                  <a:pt x="2463" y="5199"/>
                  <a:pt x="1946" y="6414"/>
                  <a:pt x="1824" y="7752"/>
                </a:cubicBezTo>
                <a:lnTo>
                  <a:pt x="609" y="7752"/>
                </a:lnTo>
                <a:cubicBezTo>
                  <a:pt x="274" y="7752"/>
                  <a:pt x="1" y="8025"/>
                  <a:pt x="1" y="8360"/>
                </a:cubicBezTo>
                <a:cubicBezTo>
                  <a:pt x="1" y="8694"/>
                  <a:pt x="274" y="8968"/>
                  <a:pt x="609" y="8968"/>
                </a:cubicBezTo>
                <a:lnTo>
                  <a:pt x="1824" y="8968"/>
                </a:lnTo>
                <a:cubicBezTo>
                  <a:pt x="1916" y="9606"/>
                  <a:pt x="2068" y="10305"/>
                  <a:pt x="2311" y="10943"/>
                </a:cubicBezTo>
                <a:cubicBezTo>
                  <a:pt x="2584" y="11551"/>
                  <a:pt x="2888" y="12068"/>
                  <a:pt x="3314" y="12524"/>
                </a:cubicBezTo>
                <a:lnTo>
                  <a:pt x="2432" y="13405"/>
                </a:lnTo>
                <a:cubicBezTo>
                  <a:pt x="2220" y="13649"/>
                  <a:pt x="2220" y="14013"/>
                  <a:pt x="2432" y="14287"/>
                </a:cubicBezTo>
                <a:cubicBezTo>
                  <a:pt x="2554" y="14393"/>
                  <a:pt x="2706" y="14446"/>
                  <a:pt x="2862" y="14446"/>
                </a:cubicBezTo>
                <a:cubicBezTo>
                  <a:pt x="3017" y="14446"/>
                  <a:pt x="3177" y="14393"/>
                  <a:pt x="3314" y="14287"/>
                </a:cubicBezTo>
                <a:lnTo>
                  <a:pt x="4195" y="13405"/>
                </a:lnTo>
                <a:cubicBezTo>
                  <a:pt x="5198" y="14256"/>
                  <a:pt x="6414" y="14773"/>
                  <a:pt x="7752" y="14895"/>
                </a:cubicBezTo>
                <a:lnTo>
                  <a:pt x="7752" y="16111"/>
                </a:lnTo>
                <a:cubicBezTo>
                  <a:pt x="7752" y="16445"/>
                  <a:pt x="8025" y="16718"/>
                  <a:pt x="8360" y="16718"/>
                </a:cubicBezTo>
                <a:cubicBezTo>
                  <a:pt x="8694" y="16718"/>
                  <a:pt x="8967" y="16445"/>
                  <a:pt x="8967" y="16111"/>
                </a:cubicBezTo>
                <a:lnTo>
                  <a:pt x="8967" y="14895"/>
                </a:lnTo>
                <a:cubicBezTo>
                  <a:pt x="9606" y="14804"/>
                  <a:pt x="10305" y="14652"/>
                  <a:pt x="10943" y="14408"/>
                </a:cubicBezTo>
                <a:cubicBezTo>
                  <a:pt x="11551" y="14135"/>
                  <a:pt x="12098" y="13831"/>
                  <a:pt x="12554" y="13405"/>
                </a:cubicBezTo>
                <a:lnTo>
                  <a:pt x="13405" y="14287"/>
                </a:lnTo>
                <a:cubicBezTo>
                  <a:pt x="13527" y="14393"/>
                  <a:pt x="13679" y="14446"/>
                  <a:pt x="13835" y="14446"/>
                </a:cubicBezTo>
                <a:cubicBezTo>
                  <a:pt x="13990" y="14446"/>
                  <a:pt x="14150" y="14393"/>
                  <a:pt x="14287" y="14287"/>
                </a:cubicBezTo>
                <a:cubicBezTo>
                  <a:pt x="14530" y="14044"/>
                  <a:pt x="14530" y="13679"/>
                  <a:pt x="14287" y="13405"/>
                </a:cubicBezTo>
                <a:lnTo>
                  <a:pt x="13405" y="12524"/>
                </a:lnTo>
                <a:cubicBezTo>
                  <a:pt x="14256" y="11521"/>
                  <a:pt x="14773" y="10305"/>
                  <a:pt x="14895" y="8968"/>
                </a:cubicBezTo>
                <a:lnTo>
                  <a:pt x="16110" y="8968"/>
                </a:lnTo>
                <a:cubicBezTo>
                  <a:pt x="16445" y="8968"/>
                  <a:pt x="16718" y="8694"/>
                  <a:pt x="16718" y="8360"/>
                </a:cubicBezTo>
                <a:cubicBezTo>
                  <a:pt x="16688" y="8025"/>
                  <a:pt x="16414" y="7752"/>
                  <a:pt x="16080" y="7752"/>
                </a:cubicBezTo>
                <a:lnTo>
                  <a:pt x="14864" y="7752"/>
                </a:lnTo>
                <a:cubicBezTo>
                  <a:pt x="14773" y="7113"/>
                  <a:pt x="14621" y="6414"/>
                  <a:pt x="14378" y="5776"/>
                </a:cubicBezTo>
                <a:cubicBezTo>
                  <a:pt x="14104" y="5168"/>
                  <a:pt x="13800" y="4621"/>
                  <a:pt x="13375" y="4165"/>
                </a:cubicBezTo>
                <a:lnTo>
                  <a:pt x="14256" y="3314"/>
                </a:lnTo>
                <a:cubicBezTo>
                  <a:pt x="14469" y="3071"/>
                  <a:pt x="14469" y="2706"/>
                  <a:pt x="14256" y="2433"/>
                </a:cubicBezTo>
                <a:cubicBezTo>
                  <a:pt x="14135" y="2311"/>
                  <a:pt x="13983" y="2250"/>
                  <a:pt x="13827" y="2250"/>
                </a:cubicBezTo>
                <a:cubicBezTo>
                  <a:pt x="13671" y="2250"/>
                  <a:pt x="13512" y="2311"/>
                  <a:pt x="13375" y="2433"/>
                </a:cubicBezTo>
                <a:lnTo>
                  <a:pt x="12554" y="3314"/>
                </a:lnTo>
                <a:cubicBezTo>
                  <a:pt x="11521" y="2463"/>
                  <a:pt x="10305" y="1916"/>
                  <a:pt x="8967" y="1825"/>
                </a:cubicBezTo>
                <a:lnTo>
                  <a:pt x="8967" y="609"/>
                </a:lnTo>
                <a:cubicBezTo>
                  <a:pt x="8967" y="244"/>
                  <a:pt x="8694" y="1"/>
                  <a:pt x="8360"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36"/>
          <p:cNvGrpSpPr/>
          <p:nvPr/>
        </p:nvGrpSpPr>
        <p:grpSpPr>
          <a:xfrm>
            <a:off x="5256182" y="236297"/>
            <a:ext cx="1362066" cy="1020851"/>
            <a:chOff x="1438707" y="3255334"/>
            <a:chExt cx="607771" cy="543255"/>
          </a:xfrm>
        </p:grpSpPr>
        <p:sp>
          <p:nvSpPr>
            <p:cNvPr id="269" name="Google Shape;269;p36"/>
            <p:cNvSpPr/>
            <p:nvPr/>
          </p:nvSpPr>
          <p:spPr>
            <a:xfrm>
              <a:off x="1743203" y="3528130"/>
              <a:ext cx="303276" cy="270459"/>
            </a:xfrm>
            <a:custGeom>
              <a:avLst/>
              <a:gdLst/>
              <a:ahLst/>
              <a:cxnLst/>
              <a:rect l="l" t="t" r="r" b="b"/>
              <a:pathLst>
                <a:path w="14925" h="13310" extrusionOk="0">
                  <a:moveTo>
                    <a:pt x="1620" y="0"/>
                  </a:moveTo>
                  <a:cubicBezTo>
                    <a:pt x="1214" y="0"/>
                    <a:pt x="809" y="160"/>
                    <a:pt x="517" y="485"/>
                  </a:cubicBezTo>
                  <a:cubicBezTo>
                    <a:pt x="0" y="1093"/>
                    <a:pt x="30" y="2035"/>
                    <a:pt x="638" y="2582"/>
                  </a:cubicBezTo>
                  <a:lnTo>
                    <a:pt x="12310" y="12947"/>
                  </a:lnTo>
                  <a:cubicBezTo>
                    <a:pt x="12594" y="13188"/>
                    <a:pt x="12950" y="13310"/>
                    <a:pt x="13302" y="13310"/>
                  </a:cubicBezTo>
                  <a:cubicBezTo>
                    <a:pt x="13704" y="13310"/>
                    <a:pt x="14101" y="13150"/>
                    <a:pt x="14377" y="12825"/>
                  </a:cubicBezTo>
                  <a:cubicBezTo>
                    <a:pt x="14924" y="12218"/>
                    <a:pt x="14894" y="11275"/>
                    <a:pt x="14286" y="10728"/>
                  </a:cubicBezTo>
                  <a:lnTo>
                    <a:pt x="2614" y="363"/>
                  </a:lnTo>
                  <a:cubicBezTo>
                    <a:pt x="2331" y="122"/>
                    <a:pt x="1975" y="0"/>
                    <a:pt x="1620"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1438707" y="3255334"/>
              <a:ext cx="516352" cy="463743"/>
            </a:xfrm>
            <a:custGeom>
              <a:avLst/>
              <a:gdLst/>
              <a:ahLst/>
              <a:cxnLst/>
              <a:rect l="l" t="t" r="r" b="b"/>
              <a:pathLst>
                <a:path w="25411" h="22822" extrusionOk="0">
                  <a:moveTo>
                    <a:pt x="12704" y="0"/>
                  </a:moveTo>
                  <a:cubicBezTo>
                    <a:pt x="9560" y="0"/>
                    <a:pt x="6433" y="1286"/>
                    <a:pt x="4195" y="3819"/>
                  </a:cubicBezTo>
                  <a:cubicBezTo>
                    <a:pt x="0" y="8530"/>
                    <a:pt x="426" y="15764"/>
                    <a:pt x="5137" y="19959"/>
                  </a:cubicBezTo>
                  <a:cubicBezTo>
                    <a:pt x="7307" y="21877"/>
                    <a:pt x="10007" y="22821"/>
                    <a:pt x="12697" y="22821"/>
                  </a:cubicBezTo>
                  <a:cubicBezTo>
                    <a:pt x="15847" y="22821"/>
                    <a:pt x="18984" y="21527"/>
                    <a:pt x="21247" y="18986"/>
                  </a:cubicBezTo>
                  <a:cubicBezTo>
                    <a:pt x="25411" y="14275"/>
                    <a:pt x="25016" y="7071"/>
                    <a:pt x="20304" y="2876"/>
                  </a:cubicBezTo>
                  <a:cubicBezTo>
                    <a:pt x="18126" y="951"/>
                    <a:pt x="15408" y="0"/>
                    <a:pt x="12704"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1488105" y="3300485"/>
              <a:ext cx="416926" cy="374315"/>
            </a:xfrm>
            <a:custGeom>
              <a:avLst/>
              <a:gdLst/>
              <a:ahLst/>
              <a:cxnLst/>
              <a:rect l="l" t="t" r="r" b="b"/>
              <a:pathLst>
                <a:path w="20518" h="18421" extrusionOk="0">
                  <a:moveTo>
                    <a:pt x="10269" y="0"/>
                  </a:moveTo>
                  <a:cubicBezTo>
                    <a:pt x="7733" y="0"/>
                    <a:pt x="5206" y="1041"/>
                    <a:pt x="3375" y="3086"/>
                  </a:cubicBezTo>
                  <a:cubicBezTo>
                    <a:pt x="1" y="6885"/>
                    <a:pt x="335" y="12721"/>
                    <a:pt x="4134" y="16095"/>
                  </a:cubicBezTo>
                  <a:cubicBezTo>
                    <a:pt x="5889" y="17654"/>
                    <a:pt x="8079" y="18421"/>
                    <a:pt x="10260" y="18421"/>
                  </a:cubicBezTo>
                  <a:cubicBezTo>
                    <a:pt x="12800" y="18421"/>
                    <a:pt x="15328" y="17380"/>
                    <a:pt x="17144" y="15335"/>
                  </a:cubicBezTo>
                  <a:cubicBezTo>
                    <a:pt x="20518" y="11536"/>
                    <a:pt x="20183" y="5730"/>
                    <a:pt x="16384" y="2326"/>
                  </a:cubicBezTo>
                  <a:cubicBezTo>
                    <a:pt x="14629" y="768"/>
                    <a:pt x="12446" y="0"/>
                    <a:pt x="10269" y="0"/>
                  </a:cubicBezTo>
                  <a:close/>
                </a:path>
              </a:pathLst>
            </a:custGeom>
            <a:solidFill>
              <a:srgbClr val="CF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36"/>
          <p:cNvGrpSpPr/>
          <p:nvPr/>
        </p:nvGrpSpPr>
        <p:grpSpPr>
          <a:xfrm>
            <a:off x="7382959" y="292619"/>
            <a:ext cx="1411778" cy="1070536"/>
            <a:chOff x="1295125" y="1157600"/>
            <a:chExt cx="899725" cy="619325"/>
          </a:xfrm>
        </p:grpSpPr>
        <p:sp>
          <p:nvSpPr>
            <p:cNvPr id="273" name="Google Shape;273;p36"/>
            <p:cNvSpPr/>
            <p:nvPr/>
          </p:nvSpPr>
          <p:spPr>
            <a:xfrm>
              <a:off x="1295125" y="1220300"/>
              <a:ext cx="804750" cy="556625"/>
            </a:xfrm>
            <a:custGeom>
              <a:avLst/>
              <a:gdLst/>
              <a:ahLst/>
              <a:cxnLst/>
              <a:rect l="l" t="t" r="r" b="b"/>
              <a:pathLst>
                <a:path w="32190" h="22265" extrusionOk="0">
                  <a:moveTo>
                    <a:pt x="608" y="0"/>
                  </a:moveTo>
                  <a:cubicBezTo>
                    <a:pt x="304" y="0"/>
                    <a:pt x="0" y="198"/>
                    <a:pt x="0" y="593"/>
                  </a:cubicBezTo>
                  <a:lnTo>
                    <a:pt x="0" y="21687"/>
                  </a:lnTo>
                  <a:lnTo>
                    <a:pt x="0" y="21748"/>
                  </a:lnTo>
                  <a:cubicBezTo>
                    <a:pt x="0" y="21870"/>
                    <a:pt x="92" y="21991"/>
                    <a:pt x="122" y="22083"/>
                  </a:cubicBezTo>
                  <a:lnTo>
                    <a:pt x="152" y="22113"/>
                  </a:lnTo>
                  <a:lnTo>
                    <a:pt x="183" y="22143"/>
                  </a:lnTo>
                  <a:cubicBezTo>
                    <a:pt x="274" y="22204"/>
                    <a:pt x="396" y="22265"/>
                    <a:pt x="487" y="22265"/>
                  </a:cubicBezTo>
                  <a:lnTo>
                    <a:pt x="31369" y="22265"/>
                  </a:lnTo>
                  <a:cubicBezTo>
                    <a:pt x="32189" y="22265"/>
                    <a:pt x="32189" y="21049"/>
                    <a:pt x="31399" y="21049"/>
                  </a:cubicBezTo>
                  <a:lnTo>
                    <a:pt x="1216" y="21049"/>
                  </a:lnTo>
                  <a:lnTo>
                    <a:pt x="1216" y="593"/>
                  </a:lnTo>
                  <a:cubicBezTo>
                    <a:pt x="1216" y="198"/>
                    <a:pt x="912" y="0"/>
                    <a:pt x="608"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p:nvPr/>
          </p:nvSpPr>
          <p:spPr>
            <a:xfrm>
              <a:off x="1365950" y="1359325"/>
              <a:ext cx="803325" cy="326300"/>
            </a:xfrm>
            <a:custGeom>
              <a:avLst/>
              <a:gdLst/>
              <a:ahLst/>
              <a:cxnLst/>
              <a:rect l="l" t="t" r="r" b="b"/>
              <a:pathLst>
                <a:path w="32133" h="13052" extrusionOk="0">
                  <a:moveTo>
                    <a:pt x="31331" y="0"/>
                  </a:moveTo>
                  <a:cubicBezTo>
                    <a:pt x="31207" y="0"/>
                    <a:pt x="31079" y="50"/>
                    <a:pt x="30967" y="169"/>
                  </a:cubicBezTo>
                  <a:cubicBezTo>
                    <a:pt x="29353" y="1843"/>
                    <a:pt x="27767" y="3547"/>
                    <a:pt x="26154" y="5194"/>
                  </a:cubicBezTo>
                  <a:lnTo>
                    <a:pt x="26154" y="5194"/>
                  </a:lnTo>
                  <a:cubicBezTo>
                    <a:pt x="26147" y="5191"/>
                    <a:pt x="26141" y="5187"/>
                    <a:pt x="26135" y="5184"/>
                  </a:cubicBezTo>
                  <a:lnTo>
                    <a:pt x="24189" y="4394"/>
                  </a:lnTo>
                  <a:cubicBezTo>
                    <a:pt x="23156" y="3968"/>
                    <a:pt x="22183" y="3543"/>
                    <a:pt x="21150" y="3148"/>
                  </a:cubicBezTo>
                  <a:cubicBezTo>
                    <a:pt x="21105" y="3125"/>
                    <a:pt x="21057" y="3116"/>
                    <a:pt x="21008" y="3116"/>
                  </a:cubicBezTo>
                  <a:cubicBezTo>
                    <a:pt x="20856" y="3116"/>
                    <a:pt x="20694" y="3208"/>
                    <a:pt x="20603" y="3300"/>
                  </a:cubicBezTo>
                  <a:cubicBezTo>
                    <a:pt x="19022" y="4667"/>
                    <a:pt x="17411" y="5974"/>
                    <a:pt x="15830" y="7342"/>
                  </a:cubicBezTo>
                  <a:cubicBezTo>
                    <a:pt x="15070" y="8011"/>
                    <a:pt x="14280" y="8680"/>
                    <a:pt x="13520" y="9318"/>
                  </a:cubicBezTo>
                  <a:cubicBezTo>
                    <a:pt x="13494" y="9339"/>
                    <a:pt x="13474" y="9358"/>
                    <a:pt x="13458" y="9373"/>
                  </a:cubicBezTo>
                  <a:lnTo>
                    <a:pt x="13458" y="9373"/>
                  </a:lnTo>
                  <a:cubicBezTo>
                    <a:pt x="13426" y="9377"/>
                    <a:pt x="13377" y="9389"/>
                    <a:pt x="13308" y="9409"/>
                  </a:cubicBezTo>
                  <a:cubicBezTo>
                    <a:pt x="12882" y="9561"/>
                    <a:pt x="12396" y="9713"/>
                    <a:pt x="12001" y="9865"/>
                  </a:cubicBezTo>
                  <a:cubicBezTo>
                    <a:pt x="10663" y="10321"/>
                    <a:pt x="9326" y="10807"/>
                    <a:pt x="7988" y="11263"/>
                  </a:cubicBezTo>
                  <a:cubicBezTo>
                    <a:pt x="7502" y="11446"/>
                    <a:pt x="6985" y="11598"/>
                    <a:pt x="6469" y="11810"/>
                  </a:cubicBezTo>
                  <a:cubicBezTo>
                    <a:pt x="6350" y="11850"/>
                    <a:pt x="6270" y="11880"/>
                    <a:pt x="6219" y="11903"/>
                  </a:cubicBezTo>
                  <a:lnTo>
                    <a:pt x="6219" y="11903"/>
                  </a:lnTo>
                  <a:lnTo>
                    <a:pt x="1088" y="8771"/>
                  </a:lnTo>
                  <a:cubicBezTo>
                    <a:pt x="986" y="8707"/>
                    <a:pt x="886" y="8680"/>
                    <a:pt x="793" y="8680"/>
                  </a:cubicBezTo>
                  <a:cubicBezTo>
                    <a:pt x="304" y="8680"/>
                    <a:pt x="0" y="9432"/>
                    <a:pt x="511" y="9713"/>
                  </a:cubicBezTo>
                  <a:lnTo>
                    <a:pt x="3946" y="11750"/>
                  </a:lnTo>
                  <a:cubicBezTo>
                    <a:pt x="4392" y="12029"/>
                    <a:pt x="5506" y="13052"/>
                    <a:pt x="6202" y="13052"/>
                  </a:cubicBezTo>
                  <a:cubicBezTo>
                    <a:pt x="6264" y="13052"/>
                    <a:pt x="6323" y="13043"/>
                    <a:pt x="6377" y="13026"/>
                  </a:cubicBezTo>
                  <a:cubicBezTo>
                    <a:pt x="8809" y="12175"/>
                    <a:pt x="11849" y="11598"/>
                    <a:pt x="14037" y="10321"/>
                  </a:cubicBezTo>
                  <a:cubicBezTo>
                    <a:pt x="16317" y="8984"/>
                    <a:pt x="18353" y="6673"/>
                    <a:pt x="20359" y="4971"/>
                  </a:cubicBezTo>
                  <a:cubicBezTo>
                    <a:pt x="20617" y="4761"/>
                    <a:pt x="20874" y="4532"/>
                    <a:pt x="21118" y="4313"/>
                  </a:cubicBezTo>
                  <a:lnTo>
                    <a:pt x="21118" y="4313"/>
                  </a:lnTo>
                  <a:cubicBezTo>
                    <a:pt x="21418" y="4446"/>
                    <a:pt x="21699" y="4560"/>
                    <a:pt x="22031" y="4698"/>
                  </a:cubicBezTo>
                  <a:cubicBezTo>
                    <a:pt x="23399" y="5275"/>
                    <a:pt x="24767" y="5822"/>
                    <a:pt x="26165" y="6430"/>
                  </a:cubicBezTo>
                  <a:cubicBezTo>
                    <a:pt x="26215" y="6455"/>
                    <a:pt x="26270" y="6467"/>
                    <a:pt x="26325" y="6467"/>
                  </a:cubicBezTo>
                  <a:cubicBezTo>
                    <a:pt x="26470" y="6467"/>
                    <a:pt x="26616" y="6388"/>
                    <a:pt x="26682" y="6278"/>
                  </a:cubicBezTo>
                  <a:cubicBezTo>
                    <a:pt x="28353" y="4515"/>
                    <a:pt x="30086" y="2752"/>
                    <a:pt x="31758" y="959"/>
                  </a:cubicBezTo>
                  <a:cubicBezTo>
                    <a:pt x="32132" y="561"/>
                    <a:pt x="31749" y="0"/>
                    <a:pt x="31331"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a:off x="1491175" y="1637850"/>
              <a:ext cx="62325" cy="63100"/>
            </a:xfrm>
            <a:custGeom>
              <a:avLst/>
              <a:gdLst/>
              <a:ahLst/>
              <a:cxnLst/>
              <a:rect l="l" t="t" r="r" b="b"/>
              <a:pathLst>
                <a:path w="2493" h="2524" extrusionOk="0">
                  <a:moveTo>
                    <a:pt x="1247" y="1"/>
                  </a:moveTo>
                  <a:cubicBezTo>
                    <a:pt x="548" y="1"/>
                    <a:pt x="1" y="578"/>
                    <a:pt x="1" y="1277"/>
                  </a:cubicBezTo>
                  <a:cubicBezTo>
                    <a:pt x="1" y="1946"/>
                    <a:pt x="548" y="2523"/>
                    <a:pt x="1247" y="2523"/>
                  </a:cubicBezTo>
                  <a:cubicBezTo>
                    <a:pt x="1946" y="2523"/>
                    <a:pt x="2493" y="1946"/>
                    <a:pt x="2493" y="1277"/>
                  </a:cubicBezTo>
                  <a:cubicBezTo>
                    <a:pt x="2493" y="548"/>
                    <a:pt x="1946" y="1"/>
                    <a:pt x="1247"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a:off x="1678100" y="1570975"/>
              <a:ext cx="62350" cy="62350"/>
            </a:xfrm>
            <a:custGeom>
              <a:avLst/>
              <a:gdLst/>
              <a:ahLst/>
              <a:cxnLst/>
              <a:rect l="l" t="t" r="r" b="b"/>
              <a:pathLst>
                <a:path w="2494" h="2494" extrusionOk="0">
                  <a:moveTo>
                    <a:pt x="1247" y="1"/>
                  </a:moveTo>
                  <a:cubicBezTo>
                    <a:pt x="578" y="1"/>
                    <a:pt x="1" y="548"/>
                    <a:pt x="1" y="1247"/>
                  </a:cubicBezTo>
                  <a:cubicBezTo>
                    <a:pt x="1" y="1916"/>
                    <a:pt x="578" y="2493"/>
                    <a:pt x="1247" y="2493"/>
                  </a:cubicBezTo>
                  <a:cubicBezTo>
                    <a:pt x="1946" y="2493"/>
                    <a:pt x="2493" y="1916"/>
                    <a:pt x="2493" y="1247"/>
                  </a:cubicBezTo>
                  <a:cubicBezTo>
                    <a:pt x="2493" y="548"/>
                    <a:pt x="1946" y="1"/>
                    <a:pt x="1247"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1856675" y="1419775"/>
              <a:ext cx="63100" cy="62325"/>
            </a:xfrm>
            <a:custGeom>
              <a:avLst/>
              <a:gdLst/>
              <a:ahLst/>
              <a:cxnLst/>
              <a:rect l="l" t="t" r="r" b="b"/>
              <a:pathLst>
                <a:path w="2524" h="2493" extrusionOk="0">
                  <a:moveTo>
                    <a:pt x="1247" y="0"/>
                  </a:moveTo>
                  <a:cubicBezTo>
                    <a:pt x="578" y="0"/>
                    <a:pt x="1" y="578"/>
                    <a:pt x="1" y="1246"/>
                  </a:cubicBezTo>
                  <a:cubicBezTo>
                    <a:pt x="1" y="1945"/>
                    <a:pt x="578" y="2493"/>
                    <a:pt x="1247" y="2493"/>
                  </a:cubicBezTo>
                  <a:cubicBezTo>
                    <a:pt x="1946" y="2493"/>
                    <a:pt x="2524" y="1945"/>
                    <a:pt x="2524" y="1246"/>
                  </a:cubicBezTo>
                  <a:cubicBezTo>
                    <a:pt x="2524" y="578"/>
                    <a:pt x="1946" y="0"/>
                    <a:pt x="1247"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1992700" y="1469150"/>
              <a:ext cx="62350" cy="62350"/>
            </a:xfrm>
            <a:custGeom>
              <a:avLst/>
              <a:gdLst/>
              <a:ahLst/>
              <a:cxnLst/>
              <a:rect l="l" t="t" r="r" b="b"/>
              <a:pathLst>
                <a:path w="2494" h="2494" extrusionOk="0">
                  <a:moveTo>
                    <a:pt x="1247" y="1"/>
                  </a:moveTo>
                  <a:cubicBezTo>
                    <a:pt x="578" y="1"/>
                    <a:pt x="1" y="578"/>
                    <a:pt x="1" y="1247"/>
                  </a:cubicBezTo>
                  <a:cubicBezTo>
                    <a:pt x="1" y="1946"/>
                    <a:pt x="578" y="2493"/>
                    <a:pt x="1247" y="2493"/>
                  </a:cubicBezTo>
                  <a:cubicBezTo>
                    <a:pt x="1946" y="2493"/>
                    <a:pt x="2493" y="1946"/>
                    <a:pt x="2493" y="1247"/>
                  </a:cubicBezTo>
                  <a:cubicBezTo>
                    <a:pt x="2493" y="578"/>
                    <a:pt x="1946" y="1"/>
                    <a:pt x="1247"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1349825" y="1558075"/>
              <a:ext cx="62350" cy="63075"/>
            </a:xfrm>
            <a:custGeom>
              <a:avLst/>
              <a:gdLst/>
              <a:ahLst/>
              <a:cxnLst/>
              <a:rect l="l" t="t" r="r" b="b"/>
              <a:pathLst>
                <a:path w="2494" h="2523" extrusionOk="0">
                  <a:moveTo>
                    <a:pt x="1247" y="0"/>
                  </a:moveTo>
                  <a:cubicBezTo>
                    <a:pt x="548" y="0"/>
                    <a:pt x="1" y="578"/>
                    <a:pt x="1" y="1277"/>
                  </a:cubicBezTo>
                  <a:cubicBezTo>
                    <a:pt x="1" y="1945"/>
                    <a:pt x="548" y="2523"/>
                    <a:pt x="1247" y="2523"/>
                  </a:cubicBezTo>
                  <a:cubicBezTo>
                    <a:pt x="1916" y="2523"/>
                    <a:pt x="2493" y="1945"/>
                    <a:pt x="2493" y="1277"/>
                  </a:cubicBezTo>
                  <a:cubicBezTo>
                    <a:pt x="2493" y="578"/>
                    <a:pt x="1977" y="0"/>
                    <a:pt x="1247"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2121125" y="1339225"/>
              <a:ext cx="62325" cy="62325"/>
            </a:xfrm>
            <a:custGeom>
              <a:avLst/>
              <a:gdLst/>
              <a:ahLst/>
              <a:cxnLst/>
              <a:rect l="l" t="t" r="r" b="b"/>
              <a:pathLst>
                <a:path w="2493" h="2493" extrusionOk="0">
                  <a:moveTo>
                    <a:pt x="1247" y="0"/>
                  </a:moveTo>
                  <a:cubicBezTo>
                    <a:pt x="548" y="0"/>
                    <a:pt x="1" y="547"/>
                    <a:pt x="1" y="1246"/>
                  </a:cubicBezTo>
                  <a:cubicBezTo>
                    <a:pt x="1" y="1915"/>
                    <a:pt x="548" y="2493"/>
                    <a:pt x="1247" y="2493"/>
                  </a:cubicBezTo>
                  <a:cubicBezTo>
                    <a:pt x="1915" y="2493"/>
                    <a:pt x="2493" y="1915"/>
                    <a:pt x="2493" y="1246"/>
                  </a:cubicBezTo>
                  <a:cubicBezTo>
                    <a:pt x="2493" y="547"/>
                    <a:pt x="1915" y="0"/>
                    <a:pt x="1247"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1364025" y="1173825"/>
              <a:ext cx="812425" cy="376675"/>
            </a:xfrm>
            <a:custGeom>
              <a:avLst/>
              <a:gdLst/>
              <a:ahLst/>
              <a:cxnLst/>
              <a:rect l="l" t="t" r="r" b="b"/>
              <a:pathLst>
                <a:path w="32497" h="15067" extrusionOk="0">
                  <a:moveTo>
                    <a:pt x="31683" y="1"/>
                  </a:moveTo>
                  <a:cubicBezTo>
                    <a:pt x="31595" y="1"/>
                    <a:pt x="31503" y="25"/>
                    <a:pt x="31409" y="81"/>
                  </a:cubicBezTo>
                  <a:cubicBezTo>
                    <a:pt x="28947" y="1510"/>
                    <a:pt x="26515" y="2969"/>
                    <a:pt x="24053" y="4397"/>
                  </a:cubicBezTo>
                  <a:cubicBezTo>
                    <a:pt x="23081" y="4975"/>
                    <a:pt x="22139" y="5552"/>
                    <a:pt x="21166" y="6069"/>
                  </a:cubicBezTo>
                  <a:cubicBezTo>
                    <a:pt x="21329" y="5981"/>
                    <a:pt x="21239" y="5956"/>
                    <a:pt x="21053" y="5956"/>
                  </a:cubicBezTo>
                  <a:cubicBezTo>
                    <a:pt x="20789" y="5956"/>
                    <a:pt x="20329" y="6008"/>
                    <a:pt x="20132" y="6008"/>
                  </a:cubicBezTo>
                  <a:lnTo>
                    <a:pt x="13293" y="6008"/>
                  </a:lnTo>
                  <a:cubicBezTo>
                    <a:pt x="12655" y="6008"/>
                    <a:pt x="11926" y="7163"/>
                    <a:pt x="11530" y="7589"/>
                  </a:cubicBezTo>
                  <a:cubicBezTo>
                    <a:pt x="9676" y="9595"/>
                    <a:pt x="7822" y="11662"/>
                    <a:pt x="5968" y="13668"/>
                  </a:cubicBezTo>
                  <a:cubicBezTo>
                    <a:pt x="4357" y="11996"/>
                    <a:pt x="2776" y="10355"/>
                    <a:pt x="1165" y="8683"/>
                  </a:cubicBezTo>
                  <a:cubicBezTo>
                    <a:pt x="1054" y="8565"/>
                    <a:pt x="927" y="8515"/>
                    <a:pt x="803" y="8515"/>
                  </a:cubicBezTo>
                  <a:cubicBezTo>
                    <a:pt x="384" y="8515"/>
                    <a:pt x="0" y="9082"/>
                    <a:pt x="375" y="9504"/>
                  </a:cubicBezTo>
                  <a:cubicBezTo>
                    <a:pt x="2108" y="11267"/>
                    <a:pt x="3840" y="13090"/>
                    <a:pt x="5573" y="14884"/>
                  </a:cubicBezTo>
                  <a:cubicBezTo>
                    <a:pt x="5664" y="15005"/>
                    <a:pt x="5808" y="15066"/>
                    <a:pt x="5957" y="15066"/>
                  </a:cubicBezTo>
                  <a:cubicBezTo>
                    <a:pt x="6105" y="15066"/>
                    <a:pt x="6257" y="15005"/>
                    <a:pt x="6363" y="14884"/>
                  </a:cubicBezTo>
                  <a:cubicBezTo>
                    <a:pt x="8278" y="12786"/>
                    <a:pt x="10223" y="10750"/>
                    <a:pt x="12108" y="8653"/>
                  </a:cubicBezTo>
                  <a:cubicBezTo>
                    <a:pt x="12503" y="8227"/>
                    <a:pt x="12898" y="7771"/>
                    <a:pt x="13293" y="7376"/>
                  </a:cubicBezTo>
                  <a:cubicBezTo>
                    <a:pt x="13415" y="7254"/>
                    <a:pt x="13445" y="7163"/>
                    <a:pt x="13476" y="7133"/>
                  </a:cubicBezTo>
                  <a:lnTo>
                    <a:pt x="18613" y="7133"/>
                  </a:lnTo>
                  <a:cubicBezTo>
                    <a:pt x="19090" y="7133"/>
                    <a:pt x="19892" y="7265"/>
                    <a:pt x="20603" y="7265"/>
                  </a:cubicBezTo>
                  <a:cubicBezTo>
                    <a:pt x="21023" y="7265"/>
                    <a:pt x="21412" y="7219"/>
                    <a:pt x="21683" y="7072"/>
                  </a:cubicBezTo>
                  <a:cubicBezTo>
                    <a:pt x="22534" y="6555"/>
                    <a:pt x="23385" y="6069"/>
                    <a:pt x="24236" y="5583"/>
                  </a:cubicBezTo>
                  <a:cubicBezTo>
                    <a:pt x="26819" y="4063"/>
                    <a:pt x="29373" y="2543"/>
                    <a:pt x="31956" y="1054"/>
                  </a:cubicBezTo>
                  <a:cubicBezTo>
                    <a:pt x="32497" y="745"/>
                    <a:pt x="32166" y="1"/>
                    <a:pt x="31683"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1349825" y="1370375"/>
              <a:ext cx="62350" cy="62325"/>
            </a:xfrm>
            <a:custGeom>
              <a:avLst/>
              <a:gdLst/>
              <a:ahLst/>
              <a:cxnLst/>
              <a:rect l="l" t="t" r="r" b="b"/>
              <a:pathLst>
                <a:path w="2494" h="2493" extrusionOk="0">
                  <a:moveTo>
                    <a:pt x="1247" y="0"/>
                  </a:moveTo>
                  <a:cubicBezTo>
                    <a:pt x="548" y="0"/>
                    <a:pt x="1" y="578"/>
                    <a:pt x="1" y="1247"/>
                  </a:cubicBezTo>
                  <a:cubicBezTo>
                    <a:pt x="1" y="1946"/>
                    <a:pt x="548" y="2493"/>
                    <a:pt x="1247" y="2493"/>
                  </a:cubicBezTo>
                  <a:cubicBezTo>
                    <a:pt x="1916" y="2493"/>
                    <a:pt x="2493" y="1946"/>
                    <a:pt x="2493" y="1247"/>
                  </a:cubicBezTo>
                  <a:cubicBezTo>
                    <a:pt x="2493" y="578"/>
                    <a:pt x="1977" y="0"/>
                    <a:pt x="1247"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1480525" y="1500325"/>
              <a:ext cx="63100" cy="63075"/>
            </a:xfrm>
            <a:custGeom>
              <a:avLst/>
              <a:gdLst/>
              <a:ahLst/>
              <a:cxnLst/>
              <a:rect l="l" t="t" r="r" b="b"/>
              <a:pathLst>
                <a:path w="2524" h="2523" extrusionOk="0">
                  <a:moveTo>
                    <a:pt x="1247" y="0"/>
                  </a:moveTo>
                  <a:cubicBezTo>
                    <a:pt x="578" y="0"/>
                    <a:pt x="1" y="578"/>
                    <a:pt x="1" y="1246"/>
                  </a:cubicBezTo>
                  <a:cubicBezTo>
                    <a:pt x="1" y="1945"/>
                    <a:pt x="578" y="2523"/>
                    <a:pt x="1247" y="2523"/>
                  </a:cubicBezTo>
                  <a:cubicBezTo>
                    <a:pt x="1946" y="2523"/>
                    <a:pt x="2524" y="1945"/>
                    <a:pt x="2524" y="1246"/>
                  </a:cubicBezTo>
                  <a:cubicBezTo>
                    <a:pt x="2524" y="578"/>
                    <a:pt x="1946" y="0"/>
                    <a:pt x="1247"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1656825" y="1307300"/>
              <a:ext cx="63100" cy="63100"/>
            </a:xfrm>
            <a:custGeom>
              <a:avLst/>
              <a:gdLst/>
              <a:ahLst/>
              <a:cxnLst/>
              <a:rect l="l" t="t" r="r" b="b"/>
              <a:pathLst>
                <a:path w="2524" h="2524" extrusionOk="0">
                  <a:moveTo>
                    <a:pt x="1277" y="1"/>
                  </a:moveTo>
                  <a:cubicBezTo>
                    <a:pt x="578" y="1"/>
                    <a:pt x="1" y="578"/>
                    <a:pt x="1" y="1277"/>
                  </a:cubicBezTo>
                  <a:cubicBezTo>
                    <a:pt x="1" y="1946"/>
                    <a:pt x="578" y="2523"/>
                    <a:pt x="1277" y="2523"/>
                  </a:cubicBezTo>
                  <a:cubicBezTo>
                    <a:pt x="1946" y="2523"/>
                    <a:pt x="2524" y="1946"/>
                    <a:pt x="2524" y="1277"/>
                  </a:cubicBezTo>
                  <a:cubicBezTo>
                    <a:pt x="2524" y="578"/>
                    <a:pt x="1946" y="1"/>
                    <a:pt x="1277"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1874150" y="1310350"/>
              <a:ext cx="62350" cy="63075"/>
            </a:xfrm>
            <a:custGeom>
              <a:avLst/>
              <a:gdLst/>
              <a:ahLst/>
              <a:cxnLst/>
              <a:rect l="l" t="t" r="r" b="b"/>
              <a:pathLst>
                <a:path w="2494" h="2523" extrusionOk="0">
                  <a:moveTo>
                    <a:pt x="1247" y="0"/>
                  </a:moveTo>
                  <a:cubicBezTo>
                    <a:pt x="548" y="0"/>
                    <a:pt x="1" y="578"/>
                    <a:pt x="1" y="1246"/>
                  </a:cubicBezTo>
                  <a:cubicBezTo>
                    <a:pt x="1" y="1945"/>
                    <a:pt x="548" y="2523"/>
                    <a:pt x="1247" y="2523"/>
                  </a:cubicBezTo>
                  <a:cubicBezTo>
                    <a:pt x="1916" y="2523"/>
                    <a:pt x="2493" y="1945"/>
                    <a:pt x="2493" y="1246"/>
                  </a:cubicBezTo>
                  <a:cubicBezTo>
                    <a:pt x="2493" y="578"/>
                    <a:pt x="1916" y="0"/>
                    <a:pt x="1247"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2131775" y="1157600"/>
              <a:ext cx="63075" cy="62350"/>
            </a:xfrm>
            <a:custGeom>
              <a:avLst/>
              <a:gdLst/>
              <a:ahLst/>
              <a:cxnLst/>
              <a:rect l="l" t="t" r="r" b="b"/>
              <a:pathLst>
                <a:path w="2523" h="2494" extrusionOk="0">
                  <a:moveTo>
                    <a:pt x="1277" y="1"/>
                  </a:moveTo>
                  <a:cubicBezTo>
                    <a:pt x="578" y="1"/>
                    <a:pt x="0" y="578"/>
                    <a:pt x="0" y="1247"/>
                  </a:cubicBezTo>
                  <a:cubicBezTo>
                    <a:pt x="0" y="1916"/>
                    <a:pt x="578" y="2493"/>
                    <a:pt x="1277" y="2493"/>
                  </a:cubicBezTo>
                  <a:cubicBezTo>
                    <a:pt x="1945" y="2493"/>
                    <a:pt x="2523" y="1916"/>
                    <a:pt x="2523" y="1247"/>
                  </a:cubicBezTo>
                  <a:cubicBezTo>
                    <a:pt x="2523" y="578"/>
                    <a:pt x="1945" y="1"/>
                    <a:pt x="1277"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مربع نص 1">
            <a:extLst>
              <a:ext uri="{FF2B5EF4-FFF2-40B4-BE49-F238E27FC236}">
                <a16:creationId xmlns:a16="http://schemas.microsoft.com/office/drawing/2014/main" id="{46E066A8-17B9-DCD1-7539-51669A29194A}"/>
              </a:ext>
            </a:extLst>
          </p:cNvPr>
          <p:cNvSpPr txBox="1"/>
          <p:nvPr/>
        </p:nvSpPr>
        <p:spPr>
          <a:xfrm>
            <a:off x="2349118" y="2733743"/>
            <a:ext cx="1561824" cy="1169551"/>
          </a:xfrm>
          <a:prstGeom prst="rect">
            <a:avLst/>
          </a:prstGeom>
          <a:noFill/>
        </p:spPr>
        <p:txBody>
          <a:bodyPr wrap="square" rtlCol="1">
            <a:spAutoFit/>
          </a:bodyPr>
          <a:lstStyle/>
          <a:p>
            <a:pPr marL="0" lvl="0" indent="0" algn="l" rtl="0">
              <a:spcBef>
                <a:spcPts val="0"/>
              </a:spcBef>
              <a:spcAft>
                <a:spcPts val="0"/>
              </a:spcAft>
              <a:buNone/>
            </a:pPr>
            <a:r>
              <a:rPr lang="en-US" b="1" dirty="0">
                <a:solidFill>
                  <a:schemeClr val="bg1">
                    <a:lumMod val="50000"/>
                  </a:schemeClr>
                </a:solidFill>
                <a:latin typeface="Aptos Narrow" panose="020B0004020202020204" pitchFamily="34" charset="0"/>
                <a:cs typeface="+mj-cs"/>
              </a:rPr>
              <a:t>SDA1058-Atheer</a:t>
            </a:r>
          </a:p>
          <a:p>
            <a:pPr marL="0" lvl="0" indent="0" algn="l" rtl="0">
              <a:spcBef>
                <a:spcPts val="0"/>
              </a:spcBef>
              <a:spcAft>
                <a:spcPts val="0"/>
              </a:spcAft>
              <a:buNone/>
            </a:pPr>
            <a:r>
              <a:rPr lang="en-US" b="1" dirty="0">
                <a:solidFill>
                  <a:schemeClr val="bg1">
                    <a:lumMod val="50000"/>
                  </a:schemeClr>
                </a:solidFill>
                <a:latin typeface="Aptos Narrow" panose="020B0004020202020204" pitchFamily="34" charset="0"/>
                <a:cs typeface="+mj-cs"/>
              </a:rPr>
              <a:t>SDA1046-Sarah</a:t>
            </a:r>
          </a:p>
          <a:p>
            <a:pPr marL="0" lvl="0" indent="0" algn="l" rtl="0">
              <a:spcBef>
                <a:spcPts val="0"/>
              </a:spcBef>
              <a:spcAft>
                <a:spcPts val="0"/>
              </a:spcAft>
              <a:buNone/>
            </a:pPr>
            <a:r>
              <a:rPr lang="en-US" b="1" dirty="0">
                <a:solidFill>
                  <a:schemeClr val="bg1">
                    <a:lumMod val="50000"/>
                  </a:schemeClr>
                </a:solidFill>
                <a:latin typeface="Aptos Narrow" panose="020B0004020202020204" pitchFamily="34" charset="0"/>
                <a:cs typeface="+mj-cs"/>
              </a:rPr>
              <a:t>SDA1048-Salma</a:t>
            </a:r>
          </a:p>
          <a:p>
            <a:pPr marL="0" lvl="0" indent="0" algn="l" rtl="0">
              <a:spcBef>
                <a:spcPts val="0"/>
              </a:spcBef>
              <a:spcAft>
                <a:spcPts val="0"/>
              </a:spcAft>
              <a:buNone/>
            </a:pPr>
            <a:r>
              <a:rPr lang="en-US" b="1" dirty="0">
                <a:solidFill>
                  <a:schemeClr val="bg1">
                    <a:lumMod val="50000"/>
                  </a:schemeClr>
                </a:solidFill>
                <a:latin typeface="Aptos Narrow" panose="020B0004020202020204" pitchFamily="34" charset="0"/>
                <a:cs typeface="+mj-cs"/>
              </a:rPr>
              <a:t>SDA1054-Aeshah</a:t>
            </a:r>
          </a:p>
          <a:p>
            <a:endParaRPr lang="ar-S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832650" y="219460"/>
            <a:ext cx="7478700" cy="644400"/>
          </a:xfrm>
        </p:spPr>
        <p:txBody>
          <a:bodyPr/>
          <a:lstStyle/>
          <a:p>
            <a:r>
              <a:rPr lang="en-US" sz="3200" b="1" i="0" dirty="0">
                <a:solidFill>
                  <a:schemeClr val="accent2">
                    <a:lumMod val="10000"/>
                  </a:schemeClr>
                </a:solidFill>
                <a:effectLst/>
                <a:latin typeface="Aptos Narrow" panose="020B0004020202020204" pitchFamily="34" charset="0"/>
              </a:rPr>
              <a:t>Exploratory Data Analysis (EDA)</a:t>
            </a:r>
            <a:endParaRPr lang="ar-SA" dirty="0">
              <a:solidFill>
                <a:schemeClr val="accent2">
                  <a:lumMod val="10000"/>
                </a:schemeClr>
              </a:solidFill>
            </a:endParaRPr>
          </a:p>
        </p:txBody>
      </p:sp>
      <p:sp>
        <p:nvSpPr>
          <p:cNvPr id="2" name="Google Shape;172;p36">
            <a:extLst>
              <a:ext uri="{FF2B5EF4-FFF2-40B4-BE49-F238E27FC236}">
                <a16:creationId xmlns:a16="http://schemas.microsoft.com/office/drawing/2014/main" id="{BF3AC7EB-8CBA-E4DA-E3AA-71BF236D5877}"/>
              </a:ext>
            </a:extLst>
          </p:cNvPr>
          <p:cNvSpPr txBox="1">
            <a:spLocks/>
          </p:cNvSpPr>
          <p:nvPr/>
        </p:nvSpPr>
        <p:spPr>
          <a:xfrm>
            <a:off x="283599" y="1152115"/>
            <a:ext cx="8027751" cy="3340371"/>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pic>
        <p:nvPicPr>
          <p:cNvPr id="5122" name="Picture 2">
            <a:extLst>
              <a:ext uri="{FF2B5EF4-FFF2-40B4-BE49-F238E27FC236}">
                <a16:creationId xmlns:a16="http://schemas.microsoft.com/office/drawing/2014/main" id="{16D0055A-FBAD-ACA9-5CFA-0D170AF19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305" y="1306741"/>
            <a:ext cx="4832243" cy="2655515"/>
          </a:xfrm>
          <a:prstGeom prst="rect">
            <a:avLst/>
          </a:prstGeom>
          <a:noFill/>
          <a:extLst>
            <a:ext uri="{909E8E84-426E-40DD-AFC4-6F175D3DCCD1}">
              <a14:hiddenFill xmlns:a14="http://schemas.microsoft.com/office/drawing/2010/main">
                <a:solidFill>
                  <a:srgbClr val="FFFFFF"/>
                </a:solidFill>
              </a14:hiddenFill>
            </a:ext>
          </a:extLst>
        </p:spPr>
      </p:pic>
      <p:sp>
        <p:nvSpPr>
          <p:cNvPr id="5" name="مربع نص 4">
            <a:extLst>
              <a:ext uri="{FF2B5EF4-FFF2-40B4-BE49-F238E27FC236}">
                <a16:creationId xmlns:a16="http://schemas.microsoft.com/office/drawing/2014/main" id="{67070DA6-FCDE-B665-AB07-AB3FC74CDA2F}"/>
              </a:ext>
            </a:extLst>
          </p:cNvPr>
          <p:cNvSpPr txBox="1"/>
          <p:nvPr/>
        </p:nvSpPr>
        <p:spPr>
          <a:xfrm>
            <a:off x="1172270" y="4117996"/>
            <a:ext cx="8027752" cy="276999"/>
          </a:xfrm>
          <a:prstGeom prst="rect">
            <a:avLst/>
          </a:prstGeom>
          <a:noFill/>
        </p:spPr>
        <p:txBody>
          <a:bodyPr wrap="square">
            <a:spAutoFit/>
          </a:bodyPr>
          <a:lstStyle/>
          <a:p>
            <a:r>
              <a:rPr lang="en-US" sz="1200" b="0" i="0" dirty="0">
                <a:solidFill>
                  <a:schemeClr val="tx1"/>
                </a:solidFill>
                <a:effectLst/>
                <a:latin typeface="Roboto" panose="02000000000000000000" pitchFamily="2" charset="0"/>
              </a:rPr>
              <a:t>The departments with low salaries have the highest number of employees leaving the company.</a:t>
            </a:r>
            <a:endParaRPr lang="ar-SA" sz="1200" dirty="0">
              <a:solidFill>
                <a:schemeClr val="tx1"/>
              </a:solidFill>
            </a:endParaRPr>
          </a:p>
        </p:txBody>
      </p:sp>
      <p:pic>
        <p:nvPicPr>
          <p:cNvPr id="5124" name="Picture 4">
            <a:extLst>
              <a:ext uri="{FF2B5EF4-FFF2-40B4-BE49-F238E27FC236}">
                <a16:creationId xmlns:a16="http://schemas.microsoft.com/office/drawing/2014/main" id="{412A69CC-30F9-011B-9A1D-D71065A7D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51787" b="19938"/>
          <a:stretch/>
        </p:blipFill>
        <p:spPr bwMode="auto">
          <a:xfrm>
            <a:off x="486520" y="1306741"/>
            <a:ext cx="2792439" cy="268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74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0"/>
          <p:cNvSpPr txBox="1">
            <a:spLocks noGrp="1"/>
          </p:cNvSpPr>
          <p:nvPr>
            <p:ph type="title"/>
          </p:nvPr>
        </p:nvSpPr>
        <p:spPr>
          <a:xfrm>
            <a:off x="3658716" y="2424315"/>
            <a:ext cx="4772050" cy="746884"/>
          </a:xfrm>
          <a:prstGeom prst="rect">
            <a:avLst/>
          </a:prstGeom>
        </p:spPr>
        <p:txBody>
          <a:bodyPr spcFirstLastPara="1" wrap="square" lIns="91425" tIns="91425" rIns="91425" bIns="91425" anchor="b" anchorCtr="0">
            <a:noAutofit/>
          </a:bodyPr>
          <a:lstStyle/>
          <a:p>
            <a:pPr algn="l"/>
            <a:r>
              <a:rPr lang="en-US" sz="4800" i="0" u="none" strike="noStrike" dirty="0">
                <a:solidFill>
                  <a:schemeClr val="accent2">
                    <a:lumMod val="10000"/>
                  </a:schemeClr>
                </a:solidFill>
                <a:effectLst/>
                <a:latin typeface="Aptos Narrow" panose="020B0004020202020204" pitchFamily="34" charset="0"/>
              </a:rPr>
              <a:t>Cluster Analysis</a:t>
            </a:r>
            <a:endParaRPr lang="en-US" sz="4800" b="1" i="0" dirty="0">
              <a:solidFill>
                <a:schemeClr val="accent2">
                  <a:lumMod val="10000"/>
                </a:schemeClr>
              </a:solidFill>
              <a:effectLst/>
              <a:latin typeface="Aptos Narrow" panose="020B0004020202020204" pitchFamily="34" charset="0"/>
            </a:endParaRPr>
          </a:p>
        </p:txBody>
      </p:sp>
      <p:sp>
        <p:nvSpPr>
          <p:cNvPr id="452" name="Google Shape;452;p40"/>
          <p:cNvSpPr txBox="1">
            <a:spLocks noGrp="1"/>
          </p:cNvSpPr>
          <p:nvPr>
            <p:ph type="title" idx="2"/>
          </p:nvPr>
        </p:nvSpPr>
        <p:spPr>
          <a:xfrm>
            <a:off x="6991966" y="1036675"/>
            <a:ext cx="1438800" cy="10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53" name="Google Shape;453;p40"/>
          <p:cNvGrpSpPr/>
          <p:nvPr/>
        </p:nvGrpSpPr>
        <p:grpSpPr>
          <a:xfrm>
            <a:off x="1189900" y="1857866"/>
            <a:ext cx="1615250" cy="3304825"/>
            <a:chOff x="7362100" y="2804250"/>
            <a:chExt cx="1615250" cy="3304825"/>
          </a:xfrm>
        </p:grpSpPr>
        <p:sp>
          <p:nvSpPr>
            <p:cNvPr id="454" name="Google Shape;454;p40"/>
            <p:cNvSpPr/>
            <p:nvPr/>
          </p:nvSpPr>
          <p:spPr>
            <a:xfrm>
              <a:off x="8529300" y="4865100"/>
              <a:ext cx="247000" cy="1243975"/>
            </a:xfrm>
            <a:custGeom>
              <a:avLst/>
              <a:gdLst/>
              <a:ahLst/>
              <a:cxnLst/>
              <a:rect l="l" t="t" r="r" b="b"/>
              <a:pathLst>
                <a:path w="9880" h="49759" fill="none" extrusionOk="0">
                  <a:moveTo>
                    <a:pt x="1" y="1"/>
                  </a:moveTo>
                  <a:lnTo>
                    <a:pt x="9879"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7891750" y="4865100"/>
              <a:ext cx="246225" cy="1243975"/>
            </a:xfrm>
            <a:custGeom>
              <a:avLst/>
              <a:gdLst/>
              <a:ahLst/>
              <a:cxnLst/>
              <a:rect l="l" t="t" r="r" b="b"/>
              <a:pathLst>
                <a:path w="9849" h="49759" fill="none" extrusionOk="0">
                  <a:moveTo>
                    <a:pt x="9849" y="1"/>
                  </a:moveTo>
                  <a:lnTo>
                    <a:pt x="1"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7843875" y="3297450"/>
              <a:ext cx="1103400" cy="1636825"/>
            </a:xfrm>
            <a:custGeom>
              <a:avLst/>
              <a:gdLst/>
              <a:ahLst/>
              <a:cxnLst/>
              <a:rect l="l" t="t" r="r" b="b"/>
              <a:pathLst>
                <a:path w="44136" h="65473" extrusionOk="0">
                  <a:moveTo>
                    <a:pt x="24955" y="1"/>
                  </a:moveTo>
                  <a:cubicBezTo>
                    <a:pt x="18056" y="1"/>
                    <a:pt x="12463" y="5593"/>
                    <a:pt x="12463" y="12493"/>
                  </a:cubicBezTo>
                  <a:lnTo>
                    <a:pt x="12463" y="58360"/>
                  </a:lnTo>
                  <a:lnTo>
                    <a:pt x="1" y="58360"/>
                  </a:lnTo>
                  <a:lnTo>
                    <a:pt x="1" y="65473"/>
                  </a:lnTo>
                  <a:lnTo>
                    <a:pt x="37053" y="65473"/>
                  </a:lnTo>
                  <a:cubicBezTo>
                    <a:pt x="40944" y="65473"/>
                    <a:pt x="44135" y="62281"/>
                    <a:pt x="44135" y="58360"/>
                  </a:cubicBezTo>
                  <a:lnTo>
                    <a:pt x="44135" y="12493"/>
                  </a:lnTo>
                  <a:cubicBezTo>
                    <a:pt x="44135" y="5593"/>
                    <a:pt x="38573" y="1"/>
                    <a:pt x="31643"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7970025" y="5642475"/>
              <a:ext cx="240150" cy="269025"/>
            </a:xfrm>
            <a:custGeom>
              <a:avLst/>
              <a:gdLst/>
              <a:ahLst/>
              <a:cxnLst/>
              <a:rect l="l" t="t" r="r" b="b"/>
              <a:pathLst>
                <a:path w="9606" h="10761" extrusionOk="0">
                  <a:moveTo>
                    <a:pt x="0" y="0"/>
                  </a:moveTo>
                  <a:lnTo>
                    <a:pt x="3769" y="10760"/>
                  </a:lnTo>
                  <a:lnTo>
                    <a:pt x="9605" y="10365"/>
                  </a:lnTo>
                  <a:lnTo>
                    <a:pt x="7599"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7756500" y="5859050"/>
              <a:ext cx="468100" cy="250025"/>
            </a:xfrm>
            <a:custGeom>
              <a:avLst/>
              <a:gdLst/>
              <a:ahLst/>
              <a:cxnLst/>
              <a:rect l="l" t="t" r="r" b="b"/>
              <a:pathLst>
                <a:path w="18724" h="10001" extrusionOk="0">
                  <a:moveTo>
                    <a:pt x="9879" y="0"/>
                  </a:moveTo>
                  <a:lnTo>
                    <a:pt x="8511" y="1307"/>
                  </a:lnTo>
                  <a:lnTo>
                    <a:pt x="517" y="8632"/>
                  </a:lnTo>
                  <a:cubicBezTo>
                    <a:pt x="0" y="9119"/>
                    <a:pt x="334" y="10000"/>
                    <a:pt x="1064" y="10000"/>
                  </a:cubicBezTo>
                  <a:lnTo>
                    <a:pt x="17842" y="9605"/>
                  </a:lnTo>
                  <a:cubicBezTo>
                    <a:pt x="18359" y="9605"/>
                    <a:pt x="18724" y="9210"/>
                    <a:pt x="18693" y="8693"/>
                  </a:cubicBezTo>
                  <a:lnTo>
                    <a:pt x="18602" y="274"/>
                  </a:lnTo>
                  <a:lnTo>
                    <a:pt x="9879"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7755725" y="6057375"/>
              <a:ext cx="468125" cy="51700"/>
            </a:xfrm>
            <a:custGeom>
              <a:avLst/>
              <a:gdLst/>
              <a:ahLst/>
              <a:cxnLst/>
              <a:rect l="l" t="t" r="r" b="b"/>
              <a:pathLst>
                <a:path w="18725" h="2068" extrusionOk="0">
                  <a:moveTo>
                    <a:pt x="18694" y="0"/>
                  </a:moveTo>
                  <a:cubicBezTo>
                    <a:pt x="18542" y="122"/>
                    <a:pt x="18329" y="243"/>
                    <a:pt x="18117" y="243"/>
                  </a:cubicBezTo>
                  <a:lnTo>
                    <a:pt x="1308" y="608"/>
                  </a:lnTo>
                  <a:cubicBezTo>
                    <a:pt x="1095" y="608"/>
                    <a:pt x="943" y="547"/>
                    <a:pt x="791" y="426"/>
                  </a:cubicBezTo>
                  <a:lnTo>
                    <a:pt x="517" y="699"/>
                  </a:lnTo>
                  <a:cubicBezTo>
                    <a:pt x="1" y="1155"/>
                    <a:pt x="365" y="2067"/>
                    <a:pt x="1065" y="2067"/>
                  </a:cubicBezTo>
                  <a:lnTo>
                    <a:pt x="17843" y="1672"/>
                  </a:lnTo>
                  <a:cubicBezTo>
                    <a:pt x="18329" y="1642"/>
                    <a:pt x="18724" y="1277"/>
                    <a:pt x="18694" y="760"/>
                  </a:cubicBezTo>
                  <a:lnTo>
                    <a:pt x="18694"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7829450" y="6059650"/>
              <a:ext cx="398200" cy="15975"/>
            </a:xfrm>
            <a:custGeom>
              <a:avLst/>
              <a:gdLst/>
              <a:ahLst/>
              <a:cxnLst/>
              <a:rect l="l" t="t" r="r" b="b"/>
              <a:pathLst>
                <a:path w="15928" h="639" extrusionOk="0">
                  <a:moveTo>
                    <a:pt x="15745" y="0"/>
                  </a:moveTo>
                  <a:lnTo>
                    <a:pt x="182" y="274"/>
                  </a:lnTo>
                  <a:cubicBezTo>
                    <a:pt x="91" y="274"/>
                    <a:pt x="0" y="335"/>
                    <a:pt x="0" y="456"/>
                  </a:cubicBezTo>
                  <a:cubicBezTo>
                    <a:pt x="0" y="578"/>
                    <a:pt x="91" y="639"/>
                    <a:pt x="182" y="639"/>
                  </a:cubicBezTo>
                  <a:lnTo>
                    <a:pt x="15745" y="396"/>
                  </a:lnTo>
                  <a:cubicBezTo>
                    <a:pt x="15836" y="396"/>
                    <a:pt x="15927" y="304"/>
                    <a:pt x="15927" y="183"/>
                  </a:cubicBezTo>
                  <a:cubicBezTo>
                    <a:pt x="15927" y="92"/>
                    <a:pt x="15836" y="0"/>
                    <a:pt x="15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8113650" y="5921250"/>
              <a:ext cx="86650" cy="84475"/>
            </a:xfrm>
            <a:custGeom>
              <a:avLst/>
              <a:gdLst/>
              <a:ahLst/>
              <a:cxnLst/>
              <a:rect l="l" t="t" r="r" b="b"/>
              <a:pathLst>
                <a:path w="3466" h="3379" extrusionOk="0">
                  <a:moveTo>
                    <a:pt x="1733" y="369"/>
                  </a:moveTo>
                  <a:cubicBezTo>
                    <a:pt x="2341" y="369"/>
                    <a:pt x="2888" y="825"/>
                    <a:pt x="3009" y="1433"/>
                  </a:cubicBezTo>
                  <a:cubicBezTo>
                    <a:pt x="3100" y="2163"/>
                    <a:pt x="2645" y="2801"/>
                    <a:pt x="1976" y="2953"/>
                  </a:cubicBezTo>
                  <a:cubicBezTo>
                    <a:pt x="1897" y="2966"/>
                    <a:pt x="1818" y="2972"/>
                    <a:pt x="1742" y="2972"/>
                  </a:cubicBezTo>
                  <a:cubicBezTo>
                    <a:pt x="1113" y="2972"/>
                    <a:pt x="591" y="2543"/>
                    <a:pt x="456" y="1919"/>
                  </a:cubicBezTo>
                  <a:cubicBezTo>
                    <a:pt x="334" y="1220"/>
                    <a:pt x="790" y="552"/>
                    <a:pt x="1489" y="400"/>
                  </a:cubicBezTo>
                  <a:cubicBezTo>
                    <a:pt x="1581" y="369"/>
                    <a:pt x="1672" y="369"/>
                    <a:pt x="1733" y="369"/>
                  </a:cubicBezTo>
                  <a:close/>
                  <a:moveTo>
                    <a:pt x="1738" y="1"/>
                  </a:moveTo>
                  <a:cubicBezTo>
                    <a:pt x="1626" y="1"/>
                    <a:pt x="1512" y="12"/>
                    <a:pt x="1398" y="35"/>
                  </a:cubicBezTo>
                  <a:cubicBezTo>
                    <a:pt x="973" y="96"/>
                    <a:pt x="608" y="369"/>
                    <a:pt x="334" y="764"/>
                  </a:cubicBezTo>
                  <a:cubicBezTo>
                    <a:pt x="61" y="1099"/>
                    <a:pt x="0" y="1555"/>
                    <a:pt x="61" y="2011"/>
                  </a:cubicBezTo>
                  <a:cubicBezTo>
                    <a:pt x="152" y="2436"/>
                    <a:pt x="426" y="2801"/>
                    <a:pt x="790" y="3074"/>
                  </a:cubicBezTo>
                  <a:cubicBezTo>
                    <a:pt x="1094" y="3257"/>
                    <a:pt x="1398" y="3378"/>
                    <a:pt x="1733" y="3378"/>
                  </a:cubicBezTo>
                  <a:cubicBezTo>
                    <a:pt x="1854" y="3378"/>
                    <a:pt x="1976" y="3348"/>
                    <a:pt x="2037" y="3348"/>
                  </a:cubicBezTo>
                  <a:cubicBezTo>
                    <a:pt x="2462" y="3257"/>
                    <a:pt x="2827" y="2983"/>
                    <a:pt x="3100" y="2618"/>
                  </a:cubicBezTo>
                  <a:cubicBezTo>
                    <a:pt x="3374" y="2284"/>
                    <a:pt x="3465" y="1828"/>
                    <a:pt x="3374" y="1372"/>
                  </a:cubicBezTo>
                  <a:cubicBezTo>
                    <a:pt x="3313" y="947"/>
                    <a:pt x="3040" y="552"/>
                    <a:pt x="2645" y="308"/>
                  </a:cubicBezTo>
                  <a:cubicBezTo>
                    <a:pt x="2394" y="103"/>
                    <a:pt x="2075" y="1"/>
                    <a:pt x="1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7962425" y="5885450"/>
              <a:ext cx="49425" cy="51875"/>
            </a:xfrm>
            <a:custGeom>
              <a:avLst/>
              <a:gdLst/>
              <a:ahLst/>
              <a:cxnLst/>
              <a:rect l="l" t="t" r="r" b="b"/>
              <a:pathLst>
                <a:path w="1977" h="2075" extrusionOk="0">
                  <a:moveTo>
                    <a:pt x="232" y="0"/>
                  </a:moveTo>
                  <a:cubicBezTo>
                    <a:pt x="175" y="0"/>
                    <a:pt x="122" y="23"/>
                    <a:pt x="92" y="69"/>
                  </a:cubicBezTo>
                  <a:cubicBezTo>
                    <a:pt x="0" y="129"/>
                    <a:pt x="0" y="281"/>
                    <a:pt x="92" y="373"/>
                  </a:cubicBezTo>
                  <a:lnTo>
                    <a:pt x="1611" y="1984"/>
                  </a:lnTo>
                  <a:cubicBezTo>
                    <a:pt x="1642" y="2044"/>
                    <a:pt x="1702" y="2075"/>
                    <a:pt x="1763" y="2075"/>
                  </a:cubicBezTo>
                  <a:cubicBezTo>
                    <a:pt x="1824" y="2075"/>
                    <a:pt x="1854" y="2075"/>
                    <a:pt x="1915" y="1984"/>
                  </a:cubicBezTo>
                  <a:cubicBezTo>
                    <a:pt x="1976" y="1923"/>
                    <a:pt x="1976" y="1771"/>
                    <a:pt x="1915" y="1680"/>
                  </a:cubicBezTo>
                  <a:lnTo>
                    <a:pt x="395" y="69"/>
                  </a:lnTo>
                  <a:cubicBezTo>
                    <a:pt x="350" y="23"/>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7932025" y="5914900"/>
              <a:ext cx="49425" cy="52075"/>
            </a:xfrm>
            <a:custGeom>
              <a:avLst/>
              <a:gdLst/>
              <a:ahLst/>
              <a:cxnLst/>
              <a:rect l="l" t="t" r="r" b="b"/>
              <a:pathLst>
                <a:path w="1977" h="2083" extrusionOk="0">
                  <a:moveTo>
                    <a:pt x="232" y="0"/>
                  </a:moveTo>
                  <a:cubicBezTo>
                    <a:pt x="175" y="0"/>
                    <a:pt x="122" y="15"/>
                    <a:pt x="92" y="46"/>
                  </a:cubicBezTo>
                  <a:cubicBezTo>
                    <a:pt x="1" y="137"/>
                    <a:pt x="1" y="289"/>
                    <a:pt x="92" y="350"/>
                  </a:cubicBezTo>
                  <a:lnTo>
                    <a:pt x="1611" y="1991"/>
                  </a:lnTo>
                  <a:cubicBezTo>
                    <a:pt x="1642" y="2021"/>
                    <a:pt x="1703" y="2082"/>
                    <a:pt x="1763" y="2082"/>
                  </a:cubicBezTo>
                  <a:cubicBezTo>
                    <a:pt x="1794" y="2082"/>
                    <a:pt x="1855" y="2082"/>
                    <a:pt x="1915" y="1991"/>
                  </a:cubicBezTo>
                  <a:cubicBezTo>
                    <a:pt x="1976" y="1930"/>
                    <a:pt x="1976" y="1778"/>
                    <a:pt x="1915" y="1687"/>
                  </a:cubicBezTo>
                  <a:lnTo>
                    <a:pt x="396" y="46"/>
                  </a:lnTo>
                  <a:cubicBezTo>
                    <a:pt x="350" y="15"/>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7903900" y="5944525"/>
              <a:ext cx="49425" cy="51325"/>
            </a:xfrm>
            <a:custGeom>
              <a:avLst/>
              <a:gdLst/>
              <a:ahLst/>
              <a:cxnLst/>
              <a:rect l="l" t="t" r="r" b="b"/>
              <a:pathLst>
                <a:path w="1977" h="2053" extrusionOk="0">
                  <a:moveTo>
                    <a:pt x="225" y="1"/>
                  </a:moveTo>
                  <a:cubicBezTo>
                    <a:pt x="168" y="1"/>
                    <a:pt x="107" y="16"/>
                    <a:pt x="62" y="46"/>
                  </a:cubicBezTo>
                  <a:cubicBezTo>
                    <a:pt x="1" y="137"/>
                    <a:pt x="1" y="289"/>
                    <a:pt x="62" y="350"/>
                  </a:cubicBezTo>
                  <a:lnTo>
                    <a:pt x="1581" y="1991"/>
                  </a:lnTo>
                  <a:cubicBezTo>
                    <a:pt x="1612" y="2022"/>
                    <a:pt x="1703" y="2052"/>
                    <a:pt x="1733" y="2052"/>
                  </a:cubicBezTo>
                  <a:cubicBezTo>
                    <a:pt x="1764" y="2052"/>
                    <a:pt x="1825" y="2022"/>
                    <a:pt x="1885" y="1991"/>
                  </a:cubicBezTo>
                  <a:cubicBezTo>
                    <a:pt x="1977" y="1900"/>
                    <a:pt x="1977" y="1748"/>
                    <a:pt x="1885" y="1687"/>
                  </a:cubicBezTo>
                  <a:lnTo>
                    <a:pt x="366" y="46"/>
                  </a:lnTo>
                  <a:cubicBezTo>
                    <a:pt x="335" y="16"/>
                    <a:pt x="282"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7987500" y="5790475"/>
              <a:ext cx="55500" cy="95175"/>
            </a:xfrm>
            <a:custGeom>
              <a:avLst/>
              <a:gdLst/>
              <a:ahLst/>
              <a:cxnLst/>
              <a:rect l="l" t="t" r="r" b="b"/>
              <a:pathLst>
                <a:path w="2220" h="3807" extrusionOk="0">
                  <a:moveTo>
                    <a:pt x="1155" y="433"/>
                  </a:moveTo>
                  <a:cubicBezTo>
                    <a:pt x="1216" y="433"/>
                    <a:pt x="1247" y="463"/>
                    <a:pt x="1247" y="463"/>
                  </a:cubicBezTo>
                  <a:cubicBezTo>
                    <a:pt x="1551" y="524"/>
                    <a:pt x="1733" y="828"/>
                    <a:pt x="1703" y="1132"/>
                  </a:cubicBezTo>
                  <a:cubicBezTo>
                    <a:pt x="1672" y="1466"/>
                    <a:pt x="1003" y="2895"/>
                    <a:pt x="699" y="3321"/>
                  </a:cubicBezTo>
                  <a:cubicBezTo>
                    <a:pt x="548" y="2865"/>
                    <a:pt x="517" y="1345"/>
                    <a:pt x="608" y="889"/>
                  </a:cubicBezTo>
                  <a:cubicBezTo>
                    <a:pt x="669" y="615"/>
                    <a:pt x="912" y="433"/>
                    <a:pt x="1155" y="433"/>
                  </a:cubicBezTo>
                  <a:close/>
                  <a:moveTo>
                    <a:pt x="1240" y="0"/>
                  </a:moveTo>
                  <a:cubicBezTo>
                    <a:pt x="743" y="0"/>
                    <a:pt x="297" y="324"/>
                    <a:pt x="213" y="828"/>
                  </a:cubicBezTo>
                  <a:cubicBezTo>
                    <a:pt x="183" y="980"/>
                    <a:pt x="0" y="3473"/>
                    <a:pt x="608" y="3776"/>
                  </a:cubicBezTo>
                  <a:cubicBezTo>
                    <a:pt x="639" y="3807"/>
                    <a:pt x="669" y="3807"/>
                    <a:pt x="699" y="3807"/>
                  </a:cubicBezTo>
                  <a:cubicBezTo>
                    <a:pt x="760" y="3807"/>
                    <a:pt x="791" y="3807"/>
                    <a:pt x="851" y="3776"/>
                  </a:cubicBezTo>
                  <a:cubicBezTo>
                    <a:pt x="1247" y="3594"/>
                    <a:pt x="2067" y="1497"/>
                    <a:pt x="2158" y="1162"/>
                  </a:cubicBezTo>
                  <a:cubicBezTo>
                    <a:pt x="2219" y="615"/>
                    <a:pt x="1885" y="99"/>
                    <a:pt x="1368" y="7"/>
                  </a:cubicBezTo>
                  <a:cubicBezTo>
                    <a:pt x="1325" y="3"/>
                    <a:pt x="1283" y="0"/>
                    <a:pt x="1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7923675" y="5825600"/>
              <a:ext cx="86650" cy="61575"/>
            </a:xfrm>
            <a:custGeom>
              <a:avLst/>
              <a:gdLst/>
              <a:ahLst/>
              <a:cxnLst/>
              <a:rect l="l" t="t" r="r" b="b"/>
              <a:pathLst>
                <a:path w="3466" h="2463" extrusionOk="0">
                  <a:moveTo>
                    <a:pt x="1034" y="396"/>
                  </a:moveTo>
                  <a:cubicBezTo>
                    <a:pt x="1125" y="396"/>
                    <a:pt x="1216" y="426"/>
                    <a:pt x="1277" y="487"/>
                  </a:cubicBezTo>
                  <a:cubicBezTo>
                    <a:pt x="1702" y="700"/>
                    <a:pt x="2797" y="1703"/>
                    <a:pt x="2949" y="2037"/>
                  </a:cubicBezTo>
                  <a:cubicBezTo>
                    <a:pt x="2493" y="2007"/>
                    <a:pt x="1034" y="1612"/>
                    <a:pt x="730" y="1429"/>
                  </a:cubicBezTo>
                  <a:cubicBezTo>
                    <a:pt x="547" y="1338"/>
                    <a:pt x="486" y="1247"/>
                    <a:pt x="456" y="1095"/>
                  </a:cubicBezTo>
                  <a:cubicBezTo>
                    <a:pt x="426" y="943"/>
                    <a:pt x="456" y="761"/>
                    <a:pt x="517" y="669"/>
                  </a:cubicBezTo>
                  <a:cubicBezTo>
                    <a:pt x="638" y="517"/>
                    <a:pt x="821" y="396"/>
                    <a:pt x="1034" y="396"/>
                  </a:cubicBezTo>
                  <a:close/>
                  <a:moveTo>
                    <a:pt x="1031" y="1"/>
                  </a:moveTo>
                  <a:cubicBezTo>
                    <a:pt x="696" y="1"/>
                    <a:pt x="365" y="163"/>
                    <a:pt x="183" y="487"/>
                  </a:cubicBezTo>
                  <a:cubicBezTo>
                    <a:pt x="31" y="669"/>
                    <a:pt x="0" y="912"/>
                    <a:pt x="61" y="1186"/>
                  </a:cubicBezTo>
                  <a:cubicBezTo>
                    <a:pt x="152" y="1460"/>
                    <a:pt x="304" y="1703"/>
                    <a:pt x="517" y="1794"/>
                  </a:cubicBezTo>
                  <a:cubicBezTo>
                    <a:pt x="669" y="1916"/>
                    <a:pt x="2249" y="2463"/>
                    <a:pt x="3009" y="2463"/>
                  </a:cubicBezTo>
                  <a:cubicBezTo>
                    <a:pt x="3192" y="2463"/>
                    <a:pt x="3344" y="2402"/>
                    <a:pt x="3374" y="2341"/>
                  </a:cubicBezTo>
                  <a:cubicBezTo>
                    <a:pt x="3404" y="2250"/>
                    <a:pt x="3465" y="2189"/>
                    <a:pt x="3404" y="2037"/>
                  </a:cubicBezTo>
                  <a:cubicBezTo>
                    <a:pt x="3252" y="1460"/>
                    <a:pt x="1854" y="335"/>
                    <a:pt x="1520" y="122"/>
                  </a:cubicBezTo>
                  <a:cubicBezTo>
                    <a:pt x="1368" y="41"/>
                    <a:pt x="1199"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7561950" y="4323300"/>
              <a:ext cx="870875" cy="1374675"/>
            </a:xfrm>
            <a:custGeom>
              <a:avLst/>
              <a:gdLst/>
              <a:ahLst/>
              <a:cxnLst/>
              <a:rect l="l" t="t" r="r" b="b"/>
              <a:pathLst>
                <a:path w="34835" h="54987" extrusionOk="0">
                  <a:moveTo>
                    <a:pt x="19029" y="1"/>
                  </a:moveTo>
                  <a:cubicBezTo>
                    <a:pt x="19029" y="1"/>
                    <a:pt x="1" y="6536"/>
                    <a:pt x="1004" y="15046"/>
                  </a:cubicBezTo>
                  <a:cubicBezTo>
                    <a:pt x="2068" y="23557"/>
                    <a:pt x="17326" y="54986"/>
                    <a:pt x="17326" y="54986"/>
                  </a:cubicBezTo>
                  <a:lnTo>
                    <a:pt x="24773" y="53649"/>
                  </a:lnTo>
                  <a:lnTo>
                    <a:pt x="24348" y="33679"/>
                  </a:lnTo>
                  <a:cubicBezTo>
                    <a:pt x="22190" y="25958"/>
                    <a:pt x="21278" y="21673"/>
                    <a:pt x="18451" y="18238"/>
                  </a:cubicBezTo>
                  <a:lnTo>
                    <a:pt x="34105" y="15837"/>
                  </a:lnTo>
                  <a:cubicBezTo>
                    <a:pt x="34105" y="15837"/>
                    <a:pt x="34834" y="8815"/>
                    <a:pt x="30488" y="4104"/>
                  </a:cubicBezTo>
                  <a:cubicBezTo>
                    <a:pt x="28269" y="1672"/>
                    <a:pt x="22980" y="31"/>
                    <a:pt x="19029"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7888700" y="4708925"/>
              <a:ext cx="244725" cy="909250"/>
            </a:xfrm>
            <a:custGeom>
              <a:avLst/>
              <a:gdLst/>
              <a:ahLst/>
              <a:cxnLst/>
              <a:rect l="l" t="t" r="r" b="b"/>
              <a:pathLst>
                <a:path w="9789" h="36370" extrusionOk="0">
                  <a:moveTo>
                    <a:pt x="5766" y="1"/>
                  </a:moveTo>
                  <a:cubicBezTo>
                    <a:pt x="5740" y="1"/>
                    <a:pt x="5712" y="6"/>
                    <a:pt x="5685" y="17"/>
                  </a:cubicBezTo>
                  <a:cubicBezTo>
                    <a:pt x="5655" y="17"/>
                    <a:pt x="1734" y="837"/>
                    <a:pt x="305" y="837"/>
                  </a:cubicBezTo>
                  <a:cubicBezTo>
                    <a:pt x="183" y="837"/>
                    <a:pt x="62" y="928"/>
                    <a:pt x="31" y="1020"/>
                  </a:cubicBezTo>
                  <a:cubicBezTo>
                    <a:pt x="1" y="1141"/>
                    <a:pt x="31" y="1263"/>
                    <a:pt x="92" y="1324"/>
                  </a:cubicBezTo>
                  <a:cubicBezTo>
                    <a:pt x="153" y="1384"/>
                    <a:pt x="5259" y="5549"/>
                    <a:pt x="7053" y="12691"/>
                  </a:cubicBezTo>
                  <a:cubicBezTo>
                    <a:pt x="8846" y="19956"/>
                    <a:pt x="9180" y="36096"/>
                    <a:pt x="9211" y="36218"/>
                  </a:cubicBezTo>
                  <a:cubicBezTo>
                    <a:pt x="9272" y="36278"/>
                    <a:pt x="9363" y="36370"/>
                    <a:pt x="9484" y="36370"/>
                  </a:cubicBezTo>
                  <a:lnTo>
                    <a:pt x="9576" y="36370"/>
                  </a:lnTo>
                  <a:cubicBezTo>
                    <a:pt x="9728" y="36309"/>
                    <a:pt x="9788" y="36126"/>
                    <a:pt x="9758" y="35974"/>
                  </a:cubicBezTo>
                  <a:cubicBezTo>
                    <a:pt x="9728" y="35883"/>
                    <a:pt x="9363" y="19774"/>
                    <a:pt x="7600" y="12540"/>
                  </a:cubicBezTo>
                  <a:cubicBezTo>
                    <a:pt x="6110" y="6582"/>
                    <a:pt x="2372" y="2661"/>
                    <a:pt x="974" y="1384"/>
                  </a:cubicBezTo>
                  <a:cubicBezTo>
                    <a:pt x="2737" y="1232"/>
                    <a:pt x="5655" y="624"/>
                    <a:pt x="5807" y="564"/>
                  </a:cubicBezTo>
                  <a:cubicBezTo>
                    <a:pt x="5959" y="533"/>
                    <a:pt x="6080" y="381"/>
                    <a:pt x="6019" y="229"/>
                  </a:cubicBezTo>
                  <a:cubicBezTo>
                    <a:pt x="5994" y="105"/>
                    <a:pt x="5888" y="1"/>
                    <a:pt x="576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7957100" y="5600550"/>
              <a:ext cx="214325" cy="56375"/>
            </a:xfrm>
            <a:custGeom>
              <a:avLst/>
              <a:gdLst/>
              <a:ahLst/>
              <a:cxnLst/>
              <a:rect l="l" t="t" r="r" b="b"/>
              <a:pathLst>
                <a:path w="8573" h="2255" extrusionOk="0">
                  <a:moveTo>
                    <a:pt x="8255" y="1"/>
                  </a:moveTo>
                  <a:cubicBezTo>
                    <a:pt x="8239" y="1"/>
                    <a:pt x="8223" y="2"/>
                    <a:pt x="8207" y="6"/>
                  </a:cubicBezTo>
                  <a:lnTo>
                    <a:pt x="244" y="1677"/>
                  </a:lnTo>
                  <a:cubicBezTo>
                    <a:pt x="92" y="1738"/>
                    <a:pt x="1" y="1890"/>
                    <a:pt x="31" y="2042"/>
                  </a:cubicBezTo>
                  <a:cubicBezTo>
                    <a:pt x="61" y="2133"/>
                    <a:pt x="183" y="2255"/>
                    <a:pt x="335" y="2255"/>
                  </a:cubicBezTo>
                  <a:lnTo>
                    <a:pt x="365" y="2255"/>
                  </a:lnTo>
                  <a:lnTo>
                    <a:pt x="8299" y="583"/>
                  </a:lnTo>
                  <a:cubicBezTo>
                    <a:pt x="8451" y="553"/>
                    <a:pt x="8572" y="401"/>
                    <a:pt x="8542" y="249"/>
                  </a:cubicBezTo>
                  <a:cubicBezTo>
                    <a:pt x="8515" y="113"/>
                    <a:pt x="8390" y="1"/>
                    <a:pt x="825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8452550" y="5642475"/>
              <a:ext cx="240150" cy="269025"/>
            </a:xfrm>
            <a:custGeom>
              <a:avLst/>
              <a:gdLst/>
              <a:ahLst/>
              <a:cxnLst/>
              <a:rect l="l" t="t" r="r" b="b"/>
              <a:pathLst>
                <a:path w="9606" h="10761" extrusionOk="0">
                  <a:moveTo>
                    <a:pt x="1" y="0"/>
                  </a:moveTo>
                  <a:lnTo>
                    <a:pt x="3770" y="10760"/>
                  </a:lnTo>
                  <a:lnTo>
                    <a:pt x="9606" y="10365"/>
                  </a:lnTo>
                  <a:lnTo>
                    <a:pt x="7630"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8239025" y="5859050"/>
              <a:ext cx="468125" cy="250025"/>
            </a:xfrm>
            <a:custGeom>
              <a:avLst/>
              <a:gdLst/>
              <a:ahLst/>
              <a:cxnLst/>
              <a:rect l="l" t="t" r="r" b="b"/>
              <a:pathLst>
                <a:path w="18725" h="10001" extrusionOk="0">
                  <a:moveTo>
                    <a:pt x="9879" y="0"/>
                  </a:moveTo>
                  <a:lnTo>
                    <a:pt x="8511" y="1307"/>
                  </a:lnTo>
                  <a:lnTo>
                    <a:pt x="517" y="8632"/>
                  </a:lnTo>
                  <a:cubicBezTo>
                    <a:pt x="0" y="9119"/>
                    <a:pt x="335" y="10000"/>
                    <a:pt x="1064" y="10000"/>
                  </a:cubicBezTo>
                  <a:lnTo>
                    <a:pt x="17843" y="9605"/>
                  </a:lnTo>
                  <a:cubicBezTo>
                    <a:pt x="18329" y="9605"/>
                    <a:pt x="18724" y="9210"/>
                    <a:pt x="18694" y="8693"/>
                  </a:cubicBezTo>
                  <a:lnTo>
                    <a:pt x="18603" y="274"/>
                  </a:lnTo>
                  <a:lnTo>
                    <a:pt x="9879"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8239025" y="6057375"/>
              <a:ext cx="468125" cy="51700"/>
            </a:xfrm>
            <a:custGeom>
              <a:avLst/>
              <a:gdLst/>
              <a:ahLst/>
              <a:cxnLst/>
              <a:rect l="l" t="t" r="r" b="b"/>
              <a:pathLst>
                <a:path w="18725" h="2068" extrusionOk="0">
                  <a:moveTo>
                    <a:pt x="18694" y="0"/>
                  </a:moveTo>
                  <a:cubicBezTo>
                    <a:pt x="18542" y="122"/>
                    <a:pt x="18359" y="243"/>
                    <a:pt x="18116" y="243"/>
                  </a:cubicBezTo>
                  <a:lnTo>
                    <a:pt x="1338" y="608"/>
                  </a:lnTo>
                  <a:cubicBezTo>
                    <a:pt x="1095" y="608"/>
                    <a:pt x="943" y="547"/>
                    <a:pt x="791" y="426"/>
                  </a:cubicBezTo>
                  <a:lnTo>
                    <a:pt x="517" y="699"/>
                  </a:lnTo>
                  <a:cubicBezTo>
                    <a:pt x="0" y="1155"/>
                    <a:pt x="335" y="2067"/>
                    <a:pt x="1064" y="2067"/>
                  </a:cubicBezTo>
                  <a:lnTo>
                    <a:pt x="17843" y="1672"/>
                  </a:lnTo>
                  <a:cubicBezTo>
                    <a:pt x="18359" y="1642"/>
                    <a:pt x="18724" y="1277"/>
                    <a:pt x="18694" y="760"/>
                  </a:cubicBezTo>
                  <a:lnTo>
                    <a:pt x="18694"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8312725" y="6059650"/>
              <a:ext cx="398225" cy="15975"/>
            </a:xfrm>
            <a:custGeom>
              <a:avLst/>
              <a:gdLst/>
              <a:ahLst/>
              <a:cxnLst/>
              <a:rect l="l" t="t" r="r" b="b"/>
              <a:pathLst>
                <a:path w="15929" h="639" extrusionOk="0">
                  <a:moveTo>
                    <a:pt x="15746" y="0"/>
                  </a:moveTo>
                  <a:lnTo>
                    <a:pt x="214" y="274"/>
                  </a:lnTo>
                  <a:cubicBezTo>
                    <a:pt x="92" y="274"/>
                    <a:pt x="1" y="335"/>
                    <a:pt x="1" y="456"/>
                  </a:cubicBezTo>
                  <a:cubicBezTo>
                    <a:pt x="1" y="578"/>
                    <a:pt x="92" y="639"/>
                    <a:pt x="214" y="639"/>
                  </a:cubicBezTo>
                  <a:lnTo>
                    <a:pt x="15746" y="396"/>
                  </a:lnTo>
                  <a:cubicBezTo>
                    <a:pt x="15867" y="396"/>
                    <a:pt x="15928" y="304"/>
                    <a:pt x="15928" y="183"/>
                  </a:cubicBezTo>
                  <a:cubicBezTo>
                    <a:pt x="15928" y="92"/>
                    <a:pt x="15867" y="0"/>
                    <a:pt x="15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8596175" y="5921250"/>
              <a:ext cx="86650" cy="84475"/>
            </a:xfrm>
            <a:custGeom>
              <a:avLst/>
              <a:gdLst/>
              <a:ahLst/>
              <a:cxnLst/>
              <a:rect l="l" t="t" r="r" b="b"/>
              <a:pathLst>
                <a:path w="3466" h="3379" extrusionOk="0">
                  <a:moveTo>
                    <a:pt x="1794" y="369"/>
                  </a:moveTo>
                  <a:cubicBezTo>
                    <a:pt x="2341" y="369"/>
                    <a:pt x="2888" y="825"/>
                    <a:pt x="3040" y="1433"/>
                  </a:cubicBezTo>
                  <a:cubicBezTo>
                    <a:pt x="3162" y="2163"/>
                    <a:pt x="2675" y="2801"/>
                    <a:pt x="2006" y="2953"/>
                  </a:cubicBezTo>
                  <a:cubicBezTo>
                    <a:pt x="1927" y="2966"/>
                    <a:pt x="1849" y="2972"/>
                    <a:pt x="1772" y="2972"/>
                  </a:cubicBezTo>
                  <a:cubicBezTo>
                    <a:pt x="1144" y="2972"/>
                    <a:pt x="622" y="2543"/>
                    <a:pt x="487" y="1919"/>
                  </a:cubicBezTo>
                  <a:cubicBezTo>
                    <a:pt x="365" y="1220"/>
                    <a:pt x="821" y="552"/>
                    <a:pt x="1520" y="400"/>
                  </a:cubicBezTo>
                  <a:cubicBezTo>
                    <a:pt x="1642" y="369"/>
                    <a:pt x="1703" y="369"/>
                    <a:pt x="1794" y="369"/>
                  </a:cubicBezTo>
                  <a:close/>
                  <a:moveTo>
                    <a:pt x="1739" y="1"/>
                  </a:moveTo>
                  <a:cubicBezTo>
                    <a:pt x="1627" y="1"/>
                    <a:pt x="1513" y="12"/>
                    <a:pt x="1399" y="35"/>
                  </a:cubicBezTo>
                  <a:cubicBezTo>
                    <a:pt x="973" y="96"/>
                    <a:pt x="608" y="369"/>
                    <a:pt x="335" y="764"/>
                  </a:cubicBezTo>
                  <a:cubicBezTo>
                    <a:pt x="61" y="1099"/>
                    <a:pt x="0" y="1555"/>
                    <a:pt x="61" y="2011"/>
                  </a:cubicBezTo>
                  <a:cubicBezTo>
                    <a:pt x="152" y="2436"/>
                    <a:pt x="426" y="2801"/>
                    <a:pt x="791" y="3074"/>
                  </a:cubicBezTo>
                  <a:cubicBezTo>
                    <a:pt x="1095" y="3257"/>
                    <a:pt x="1399" y="3378"/>
                    <a:pt x="1733" y="3378"/>
                  </a:cubicBezTo>
                  <a:cubicBezTo>
                    <a:pt x="1854" y="3378"/>
                    <a:pt x="1976" y="3348"/>
                    <a:pt x="2037" y="3348"/>
                  </a:cubicBezTo>
                  <a:cubicBezTo>
                    <a:pt x="2462" y="3257"/>
                    <a:pt x="2827" y="2983"/>
                    <a:pt x="3101" y="2618"/>
                  </a:cubicBezTo>
                  <a:cubicBezTo>
                    <a:pt x="3374" y="2284"/>
                    <a:pt x="3465" y="1828"/>
                    <a:pt x="3374" y="1372"/>
                  </a:cubicBezTo>
                  <a:cubicBezTo>
                    <a:pt x="3313" y="947"/>
                    <a:pt x="3040" y="552"/>
                    <a:pt x="2645" y="308"/>
                  </a:cubicBezTo>
                  <a:cubicBezTo>
                    <a:pt x="2394" y="103"/>
                    <a:pt x="2075" y="1"/>
                    <a:pt x="1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8445700" y="5885450"/>
              <a:ext cx="49425" cy="51875"/>
            </a:xfrm>
            <a:custGeom>
              <a:avLst/>
              <a:gdLst/>
              <a:ahLst/>
              <a:cxnLst/>
              <a:rect l="l" t="t" r="r" b="b"/>
              <a:pathLst>
                <a:path w="1977" h="2075" extrusionOk="0">
                  <a:moveTo>
                    <a:pt x="233" y="0"/>
                  </a:moveTo>
                  <a:cubicBezTo>
                    <a:pt x="176" y="0"/>
                    <a:pt x="123" y="23"/>
                    <a:pt x="92" y="69"/>
                  </a:cubicBezTo>
                  <a:cubicBezTo>
                    <a:pt x="1" y="129"/>
                    <a:pt x="1" y="281"/>
                    <a:pt x="92" y="373"/>
                  </a:cubicBezTo>
                  <a:lnTo>
                    <a:pt x="1612" y="1984"/>
                  </a:lnTo>
                  <a:cubicBezTo>
                    <a:pt x="1642" y="2044"/>
                    <a:pt x="1734" y="2075"/>
                    <a:pt x="1764" y="2075"/>
                  </a:cubicBezTo>
                  <a:cubicBezTo>
                    <a:pt x="1794" y="2075"/>
                    <a:pt x="1886" y="2075"/>
                    <a:pt x="1916" y="1984"/>
                  </a:cubicBezTo>
                  <a:cubicBezTo>
                    <a:pt x="1977" y="1923"/>
                    <a:pt x="1977" y="1771"/>
                    <a:pt x="1916" y="1680"/>
                  </a:cubicBezTo>
                  <a:lnTo>
                    <a:pt x="396" y="69"/>
                  </a:lnTo>
                  <a:cubicBezTo>
                    <a:pt x="351" y="23"/>
                    <a:pt x="290" y="0"/>
                    <a:pt x="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8415325" y="5914900"/>
              <a:ext cx="49400" cy="52075"/>
            </a:xfrm>
            <a:custGeom>
              <a:avLst/>
              <a:gdLst/>
              <a:ahLst/>
              <a:cxnLst/>
              <a:rect l="l" t="t" r="r" b="b"/>
              <a:pathLst>
                <a:path w="1976" h="2083" extrusionOk="0">
                  <a:moveTo>
                    <a:pt x="232" y="0"/>
                  </a:moveTo>
                  <a:cubicBezTo>
                    <a:pt x="175" y="0"/>
                    <a:pt x="122" y="15"/>
                    <a:pt x="91" y="46"/>
                  </a:cubicBezTo>
                  <a:cubicBezTo>
                    <a:pt x="0" y="137"/>
                    <a:pt x="0" y="289"/>
                    <a:pt x="91" y="350"/>
                  </a:cubicBezTo>
                  <a:lnTo>
                    <a:pt x="1611" y="1991"/>
                  </a:lnTo>
                  <a:cubicBezTo>
                    <a:pt x="1642" y="2021"/>
                    <a:pt x="1733" y="2082"/>
                    <a:pt x="1763" y="2082"/>
                  </a:cubicBezTo>
                  <a:cubicBezTo>
                    <a:pt x="1794" y="2082"/>
                    <a:pt x="1824" y="2082"/>
                    <a:pt x="1915" y="1991"/>
                  </a:cubicBezTo>
                  <a:cubicBezTo>
                    <a:pt x="1976" y="1930"/>
                    <a:pt x="1976" y="1778"/>
                    <a:pt x="1915" y="1687"/>
                  </a:cubicBezTo>
                  <a:lnTo>
                    <a:pt x="395" y="46"/>
                  </a:lnTo>
                  <a:cubicBezTo>
                    <a:pt x="350" y="15"/>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8386450" y="5944525"/>
              <a:ext cx="49400" cy="51325"/>
            </a:xfrm>
            <a:custGeom>
              <a:avLst/>
              <a:gdLst/>
              <a:ahLst/>
              <a:cxnLst/>
              <a:rect l="l" t="t" r="r" b="b"/>
              <a:pathLst>
                <a:path w="1976" h="2053" extrusionOk="0">
                  <a:moveTo>
                    <a:pt x="224" y="1"/>
                  </a:moveTo>
                  <a:cubicBezTo>
                    <a:pt x="167" y="1"/>
                    <a:pt x="107" y="16"/>
                    <a:pt x="61" y="46"/>
                  </a:cubicBezTo>
                  <a:cubicBezTo>
                    <a:pt x="0" y="137"/>
                    <a:pt x="0" y="289"/>
                    <a:pt x="61" y="350"/>
                  </a:cubicBezTo>
                  <a:lnTo>
                    <a:pt x="1581" y="1991"/>
                  </a:lnTo>
                  <a:cubicBezTo>
                    <a:pt x="1611" y="2022"/>
                    <a:pt x="1702" y="2052"/>
                    <a:pt x="1733" y="2052"/>
                  </a:cubicBezTo>
                  <a:cubicBezTo>
                    <a:pt x="1824" y="2052"/>
                    <a:pt x="1854" y="2022"/>
                    <a:pt x="1885" y="1991"/>
                  </a:cubicBezTo>
                  <a:cubicBezTo>
                    <a:pt x="1976" y="1900"/>
                    <a:pt x="1976" y="1748"/>
                    <a:pt x="1885" y="1687"/>
                  </a:cubicBezTo>
                  <a:lnTo>
                    <a:pt x="365" y="46"/>
                  </a:lnTo>
                  <a:cubicBezTo>
                    <a:pt x="334" y="16"/>
                    <a:pt x="281" y="1"/>
                    <a:pt x="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8470025" y="5790475"/>
              <a:ext cx="55500" cy="95175"/>
            </a:xfrm>
            <a:custGeom>
              <a:avLst/>
              <a:gdLst/>
              <a:ahLst/>
              <a:cxnLst/>
              <a:rect l="l" t="t" r="r" b="b"/>
              <a:pathLst>
                <a:path w="2220" h="3807" extrusionOk="0">
                  <a:moveTo>
                    <a:pt x="1216" y="433"/>
                  </a:moveTo>
                  <a:cubicBezTo>
                    <a:pt x="1216" y="433"/>
                    <a:pt x="1247" y="463"/>
                    <a:pt x="1277" y="463"/>
                  </a:cubicBezTo>
                  <a:cubicBezTo>
                    <a:pt x="1581" y="524"/>
                    <a:pt x="1764" y="828"/>
                    <a:pt x="1733" y="1132"/>
                  </a:cubicBezTo>
                  <a:cubicBezTo>
                    <a:pt x="1703" y="1466"/>
                    <a:pt x="1034" y="2895"/>
                    <a:pt x="730" y="3321"/>
                  </a:cubicBezTo>
                  <a:cubicBezTo>
                    <a:pt x="609" y="2865"/>
                    <a:pt x="548" y="1345"/>
                    <a:pt x="639" y="889"/>
                  </a:cubicBezTo>
                  <a:cubicBezTo>
                    <a:pt x="700" y="615"/>
                    <a:pt x="943" y="433"/>
                    <a:pt x="1216" y="433"/>
                  </a:cubicBezTo>
                  <a:close/>
                  <a:moveTo>
                    <a:pt x="1241" y="0"/>
                  </a:moveTo>
                  <a:cubicBezTo>
                    <a:pt x="743" y="0"/>
                    <a:pt x="297" y="324"/>
                    <a:pt x="213" y="828"/>
                  </a:cubicBezTo>
                  <a:cubicBezTo>
                    <a:pt x="183" y="980"/>
                    <a:pt x="1" y="3473"/>
                    <a:pt x="609" y="3776"/>
                  </a:cubicBezTo>
                  <a:cubicBezTo>
                    <a:pt x="639" y="3807"/>
                    <a:pt x="669" y="3807"/>
                    <a:pt x="700" y="3807"/>
                  </a:cubicBezTo>
                  <a:cubicBezTo>
                    <a:pt x="761" y="3807"/>
                    <a:pt x="791" y="3807"/>
                    <a:pt x="852" y="3776"/>
                  </a:cubicBezTo>
                  <a:cubicBezTo>
                    <a:pt x="1247" y="3594"/>
                    <a:pt x="2068" y="1497"/>
                    <a:pt x="2159" y="1162"/>
                  </a:cubicBezTo>
                  <a:cubicBezTo>
                    <a:pt x="2220" y="615"/>
                    <a:pt x="1885" y="99"/>
                    <a:pt x="1368" y="7"/>
                  </a:cubicBezTo>
                  <a:cubicBezTo>
                    <a:pt x="1326" y="3"/>
                    <a:pt x="1283" y="0"/>
                    <a:pt x="1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8406950" y="5825600"/>
              <a:ext cx="86650" cy="61575"/>
            </a:xfrm>
            <a:custGeom>
              <a:avLst/>
              <a:gdLst/>
              <a:ahLst/>
              <a:cxnLst/>
              <a:rect l="l" t="t" r="r" b="b"/>
              <a:pathLst>
                <a:path w="3466" h="2463" extrusionOk="0">
                  <a:moveTo>
                    <a:pt x="1034" y="396"/>
                  </a:moveTo>
                  <a:cubicBezTo>
                    <a:pt x="1095" y="396"/>
                    <a:pt x="1217" y="426"/>
                    <a:pt x="1308" y="487"/>
                  </a:cubicBezTo>
                  <a:cubicBezTo>
                    <a:pt x="1703" y="700"/>
                    <a:pt x="2828" y="1703"/>
                    <a:pt x="2980" y="2037"/>
                  </a:cubicBezTo>
                  <a:cubicBezTo>
                    <a:pt x="2524" y="2007"/>
                    <a:pt x="1034" y="1612"/>
                    <a:pt x="730" y="1429"/>
                  </a:cubicBezTo>
                  <a:cubicBezTo>
                    <a:pt x="578" y="1338"/>
                    <a:pt x="487" y="1247"/>
                    <a:pt x="457" y="1095"/>
                  </a:cubicBezTo>
                  <a:cubicBezTo>
                    <a:pt x="426" y="943"/>
                    <a:pt x="457" y="761"/>
                    <a:pt x="548" y="669"/>
                  </a:cubicBezTo>
                  <a:cubicBezTo>
                    <a:pt x="639" y="517"/>
                    <a:pt x="852" y="396"/>
                    <a:pt x="1034" y="396"/>
                  </a:cubicBezTo>
                  <a:close/>
                  <a:moveTo>
                    <a:pt x="1032" y="1"/>
                  </a:moveTo>
                  <a:cubicBezTo>
                    <a:pt x="697" y="1"/>
                    <a:pt x="366" y="163"/>
                    <a:pt x="183" y="487"/>
                  </a:cubicBezTo>
                  <a:cubicBezTo>
                    <a:pt x="31" y="669"/>
                    <a:pt x="1" y="912"/>
                    <a:pt x="92" y="1186"/>
                  </a:cubicBezTo>
                  <a:cubicBezTo>
                    <a:pt x="153" y="1460"/>
                    <a:pt x="305" y="1703"/>
                    <a:pt x="548" y="1794"/>
                  </a:cubicBezTo>
                  <a:cubicBezTo>
                    <a:pt x="700" y="1916"/>
                    <a:pt x="2250" y="2463"/>
                    <a:pt x="3010" y="2463"/>
                  </a:cubicBezTo>
                  <a:cubicBezTo>
                    <a:pt x="3192" y="2463"/>
                    <a:pt x="3314" y="2402"/>
                    <a:pt x="3375" y="2341"/>
                  </a:cubicBezTo>
                  <a:cubicBezTo>
                    <a:pt x="3405" y="2250"/>
                    <a:pt x="3466" y="2189"/>
                    <a:pt x="3405" y="2037"/>
                  </a:cubicBezTo>
                  <a:cubicBezTo>
                    <a:pt x="3253" y="1460"/>
                    <a:pt x="1855" y="335"/>
                    <a:pt x="1521" y="122"/>
                  </a:cubicBezTo>
                  <a:cubicBezTo>
                    <a:pt x="1369" y="41"/>
                    <a:pt x="1200" y="1"/>
                    <a:pt x="1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8045250" y="4323300"/>
              <a:ext cx="696075" cy="1374675"/>
            </a:xfrm>
            <a:custGeom>
              <a:avLst/>
              <a:gdLst/>
              <a:ahLst/>
              <a:cxnLst/>
              <a:rect l="l" t="t" r="r" b="b"/>
              <a:pathLst>
                <a:path w="27843" h="54987" extrusionOk="0">
                  <a:moveTo>
                    <a:pt x="19028" y="1"/>
                  </a:moveTo>
                  <a:cubicBezTo>
                    <a:pt x="19028" y="1"/>
                    <a:pt x="0" y="6536"/>
                    <a:pt x="1034" y="15046"/>
                  </a:cubicBezTo>
                  <a:cubicBezTo>
                    <a:pt x="2098" y="23557"/>
                    <a:pt x="17326" y="54986"/>
                    <a:pt x="17326" y="54986"/>
                  </a:cubicBezTo>
                  <a:lnTo>
                    <a:pt x="24773" y="53649"/>
                  </a:lnTo>
                  <a:lnTo>
                    <a:pt x="24347" y="33679"/>
                  </a:lnTo>
                  <a:cubicBezTo>
                    <a:pt x="22189" y="25958"/>
                    <a:pt x="21277" y="21673"/>
                    <a:pt x="18451" y="18238"/>
                  </a:cubicBezTo>
                  <a:lnTo>
                    <a:pt x="22554" y="17144"/>
                  </a:lnTo>
                  <a:cubicBezTo>
                    <a:pt x="25715" y="16262"/>
                    <a:pt x="27843" y="13344"/>
                    <a:pt x="27691" y="10062"/>
                  </a:cubicBezTo>
                  <a:cubicBezTo>
                    <a:pt x="27478" y="5593"/>
                    <a:pt x="25806" y="122"/>
                    <a:pt x="19028"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8372000" y="4708925"/>
              <a:ext cx="244725" cy="909250"/>
            </a:xfrm>
            <a:custGeom>
              <a:avLst/>
              <a:gdLst/>
              <a:ahLst/>
              <a:cxnLst/>
              <a:rect l="l" t="t" r="r" b="b"/>
              <a:pathLst>
                <a:path w="9789" h="36370" extrusionOk="0">
                  <a:moveTo>
                    <a:pt x="5766" y="1"/>
                  </a:moveTo>
                  <a:cubicBezTo>
                    <a:pt x="5739" y="1"/>
                    <a:pt x="5712" y="6"/>
                    <a:pt x="5685" y="17"/>
                  </a:cubicBezTo>
                  <a:cubicBezTo>
                    <a:pt x="5654" y="17"/>
                    <a:pt x="1733" y="837"/>
                    <a:pt x="305" y="837"/>
                  </a:cubicBezTo>
                  <a:cubicBezTo>
                    <a:pt x="183" y="837"/>
                    <a:pt x="61" y="928"/>
                    <a:pt x="31" y="1020"/>
                  </a:cubicBezTo>
                  <a:cubicBezTo>
                    <a:pt x="1" y="1141"/>
                    <a:pt x="31" y="1263"/>
                    <a:pt x="122" y="1324"/>
                  </a:cubicBezTo>
                  <a:cubicBezTo>
                    <a:pt x="153" y="1384"/>
                    <a:pt x="5289" y="5549"/>
                    <a:pt x="7052" y="12691"/>
                  </a:cubicBezTo>
                  <a:cubicBezTo>
                    <a:pt x="8846" y="19956"/>
                    <a:pt x="9180" y="36096"/>
                    <a:pt x="9241" y="36218"/>
                  </a:cubicBezTo>
                  <a:cubicBezTo>
                    <a:pt x="9241" y="36278"/>
                    <a:pt x="9332" y="36370"/>
                    <a:pt x="9484" y="36370"/>
                  </a:cubicBezTo>
                  <a:lnTo>
                    <a:pt x="9575" y="36370"/>
                  </a:lnTo>
                  <a:cubicBezTo>
                    <a:pt x="9727" y="36309"/>
                    <a:pt x="9788" y="36126"/>
                    <a:pt x="9758" y="35974"/>
                  </a:cubicBezTo>
                  <a:cubicBezTo>
                    <a:pt x="9727" y="35883"/>
                    <a:pt x="9393" y="19774"/>
                    <a:pt x="7600" y="12540"/>
                  </a:cubicBezTo>
                  <a:cubicBezTo>
                    <a:pt x="6110" y="6582"/>
                    <a:pt x="2371" y="2661"/>
                    <a:pt x="973" y="1384"/>
                  </a:cubicBezTo>
                  <a:cubicBezTo>
                    <a:pt x="2736" y="1232"/>
                    <a:pt x="5654" y="624"/>
                    <a:pt x="5806" y="564"/>
                  </a:cubicBezTo>
                  <a:cubicBezTo>
                    <a:pt x="5958" y="533"/>
                    <a:pt x="6080" y="381"/>
                    <a:pt x="6049" y="229"/>
                  </a:cubicBezTo>
                  <a:cubicBezTo>
                    <a:pt x="6000" y="105"/>
                    <a:pt x="5888" y="1"/>
                    <a:pt x="576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8439625" y="5600550"/>
              <a:ext cx="214325" cy="56375"/>
            </a:xfrm>
            <a:custGeom>
              <a:avLst/>
              <a:gdLst/>
              <a:ahLst/>
              <a:cxnLst/>
              <a:rect l="l" t="t" r="r" b="b"/>
              <a:pathLst>
                <a:path w="8573" h="2255" extrusionOk="0">
                  <a:moveTo>
                    <a:pt x="8255" y="1"/>
                  </a:moveTo>
                  <a:cubicBezTo>
                    <a:pt x="8239" y="1"/>
                    <a:pt x="8224" y="2"/>
                    <a:pt x="8208" y="6"/>
                  </a:cubicBezTo>
                  <a:lnTo>
                    <a:pt x="244" y="1677"/>
                  </a:lnTo>
                  <a:cubicBezTo>
                    <a:pt x="92" y="1738"/>
                    <a:pt x="1" y="1890"/>
                    <a:pt x="31" y="2042"/>
                  </a:cubicBezTo>
                  <a:cubicBezTo>
                    <a:pt x="62" y="2133"/>
                    <a:pt x="214" y="2255"/>
                    <a:pt x="335" y="2255"/>
                  </a:cubicBezTo>
                  <a:lnTo>
                    <a:pt x="366" y="2255"/>
                  </a:lnTo>
                  <a:lnTo>
                    <a:pt x="8299" y="583"/>
                  </a:lnTo>
                  <a:cubicBezTo>
                    <a:pt x="8451" y="553"/>
                    <a:pt x="8572" y="401"/>
                    <a:pt x="8542" y="249"/>
                  </a:cubicBezTo>
                  <a:cubicBezTo>
                    <a:pt x="8515" y="113"/>
                    <a:pt x="8390" y="1"/>
                    <a:pt x="825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7959375" y="3403825"/>
              <a:ext cx="971175" cy="1007975"/>
            </a:xfrm>
            <a:custGeom>
              <a:avLst/>
              <a:gdLst/>
              <a:ahLst/>
              <a:cxnLst/>
              <a:rect l="l" t="t" r="r" b="b"/>
              <a:pathLst>
                <a:path w="38847" h="40319" extrusionOk="0">
                  <a:moveTo>
                    <a:pt x="30453" y="39676"/>
                  </a:moveTo>
                  <a:lnTo>
                    <a:pt x="30457" y="39698"/>
                  </a:lnTo>
                  <a:cubicBezTo>
                    <a:pt x="30465" y="39690"/>
                    <a:pt x="30463" y="39682"/>
                    <a:pt x="30453" y="39676"/>
                  </a:cubicBezTo>
                  <a:close/>
                  <a:moveTo>
                    <a:pt x="10457" y="1"/>
                  </a:moveTo>
                  <a:cubicBezTo>
                    <a:pt x="6475" y="1"/>
                    <a:pt x="2888" y="2463"/>
                    <a:pt x="1490" y="6202"/>
                  </a:cubicBezTo>
                  <a:lnTo>
                    <a:pt x="1" y="10123"/>
                  </a:lnTo>
                  <a:lnTo>
                    <a:pt x="4682" y="22099"/>
                  </a:lnTo>
                  <a:lnTo>
                    <a:pt x="2584" y="39850"/>
                  </a:lnTo>
                  <a:cubicBezTo>
                    <a:pt x="3367" y="40197"/>
                    <a:pt x="5728" y="40319"/>
                    <a:pt x="8765" y="40319"/>
                  </a:cubicBezTo>
                  <a:cubicBezTo>
                    <a:pt x="15961" y="40319"/>
                    <a:pt x="26959" y="39634"/>
                    <a:pt x="29783" y="39634"/>
                  </a:cubicBezTo>
                  <a:cubicBezTo>
                    <a:pt x="30171" y="39634"/>
                    <a:pt x="30405" y="39647"/>
                    <a:pt x="30453" y="39676"/>
                  </a:cubicBezTo>
                  <a:lnTo>
                    <a:pt x="30453" y="39676"/>
                  </a:lnTo>
                  <a:lnTo>
                    <a:pt x="28086" y="28360"/>
                  </a:lnTo>
                  <a:lnTo>
                    <a:pt x="38846" y="20700"/>
                  </a:lnTo>
                  <a:lnTo>
                    <a:pt x="35959" y="7539"/>
                  </a:lnTo>
                  <a:cubicBezTo>
                    <a:pt x="35017" y="3101"/>
                    <a:pt x="31096" y="1"/>
                    <a:pt x="26597"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7507250" y="3537575"/>
              <a:ext cx="25" cy="25"/>
            </a:xfrm>
            <a:custGeom>
              <a:avLst/>
              <a:gdLst/>
              <a:ahLst/>
              <a:cxnLst/>
              <a:rect l="l" t="t" r="r" b="b"/>
              <a:pathLst>
                <a:path w="1" h="1" extrusionOk="0">
                  <a:moveTo>
                    <a:pt x="0" y="1"/>
                  </a:move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7531550" y="3537575"/>
              <a:ext cx="563875" cy="645025"/>
            </a:xfrm>
            <a:custGeom>
              <a:avLst/>
              <a:gdLst/>
              <a:ahLst/>
              <a:cxnLst/>
              <a:rect l="l" t="t" r="r" b="b"/>
              <a:pathLst>
                <a:path w="22555" h="25801" extrusionOk="0">
                  <a:moveTo>
                    <a:pt x="5016" y="1"/>
                  </a:moveTo>
                  <a:lnTo>
                    <a:pt x="1" y="3283"/>
                  </a:lnTo>
                  <a:lnTo>
                    <a:pt x="4135" y="20335"/>
                  </a:lnTo>
                  <a:cubicBezTo>
                    <a:pt x="5015" y="23820"/>
                    <a:pt x="8087" y="25800"/>
                    <a:pt x="11207" y="25800"/>
                  </a:cubicBezTo>
                  <a:cubicBezTo>
                    <a:pt x="13257" y="25800"/>
                    <a:pt x="15327" y="24945"/>
                    <a:pt x="16810" y="23101"/>
                  </a:cubicBezTo>
                  <a:lnTo>
                    <a:pt x="22555" y="16110"/>
                  </a:lnTo>
                  <a:lnTo>
                    <a:pt x="17114" y="4773"/>
                  </a:lnTo>
                  <a:lnTo>
                    <a:pt x="11491" y="11156"/>
                  </a:lnTo>
                  <a:lnTo>
                    <a:pt x="5016" y="1"/>
                  </a:ln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7810450" y="3804425"/>
              <a:ext cx="57775" cy="90325"/>
            </a:xfrm>
            <a:custGeom>
              <a:avLst/>
              <a:gdLst/>
              <a:ahLst/>
              <a:cxnLst/>
              <a:rect l="l" t="t" r="r" b="b"/>
              <a:pathLst>
                <a:path w="2311" h="3613" extrusionOk="0">
                  <a:moveTo>
                    <a:pt x="194" y="1"/>
                  </a:moveTo>
                  <a:cubicBezTo>
                    <a:pt x="165" y="1"/>
                    <a:pt x="140" y="8"/>
                    <a:pt x="122" y="26"/>
                  </a:cubicBezTo>
                  <a:cubicBezTo>
                    <a:pt x="31" y="56"/>
                    <a:pt x="0" y="208"/>
                    <a:pt x="31" y="269"/>
                  </a:cubicBezTo>
                  <a:lnTo>
                    <a:pt x="1946" y="3521"/>
                  </a:lnTo>
                  <a:cubicBezTo>
                    <a:pt x="1976" y="3582"/>
                    <a:pt x="2006" y="3612"/>
                    <a:pt x="2097" y="3612"/>
                  </a:cubicBezTo>
                  <a:cubicBezTo>
                    <a:pt x="2128" y="3612"/>
                    <a:pt x="2158" y="3612"/>
                    <a:pt x="2219" y="3582"/>
                  </a:cubicBezTo>
                  <a:cubicBezTo>
                    <a:pt x="2280" y="3552"/>
                    <a:pt x="2310" y="3400"/>
                    <a:pt x="2280" y="3309"/>
                  </a:cubicBezTo>
                  <a:lnTo>
                    <a:pt x="395" y="87"/>
                  </a:lnTo>
                  <a:cubicBezTo>
                    <a:pt x="352" y="44"/>
                    <a:pt x="264" y="1"/>
                    <a:pt x="19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7959375" y="3401375"/>
              <a:ext cx="1000800" cy="1019600"/>
            </a:xfrm>
            <a:custGeom>
              <a:avLst/>
              <a:gdLst/>
              <a:ahLst/>
              <a:cxnLst/>
              <a:rect l="l" t="t" r="r" b="b"/>
              <a:pathLst>
                <a:path w="40032" h="40784" extrusionOk="0">
                  <a:moveTo>
                    <a:pt x="30417" y="39906"/>
                  </a:moveTo>
                  <a:cubicBezTo>
                    <a:pt x="30411" y="39906"/>
                    <a:pt x="30403" y="39906"/>
                    <a:pt x="30394" y="39907"/>
                  </a:cubicBezTo>
                  <a:lnTo>
                    <a:pt x="30394" y="39907"/>
                  </a:lnTo>
                  <a:lnTo>
                    <a:pt x="30396" y="39917"/>
                  </a:lnTo>
                  <a:cubicBezTo>
                    <a:pt x="30449" y="39910"/>
                    <a:pt x="30455" y="39906"/>
                    <a:pt x="30417" y="39906"/>
                  </a:cubicBezTo>
                  <a:close/>
                  <a:moveTo>
                    <a:pt x="25322" y="1"/>
                  </a:moveTo>
                  <a:cubicBezTo>
                    <a:pt x="24537" y="1"/>
                    <a:pt x="23778" y="43"/>
                    <a:pt x="23071" y="99"/>
                  </a:cubicBezTo>
                  <a:cubicBezTo>
                    <a:pt x="20670" y="281"/>
                    <a:pt x="24196" y="6604"/>
                    <a:pt x="16323" y="6604"/>
                  </a:cubicBezTo>
                  <a:cubicBezTo>
                    <a:pt x="8420" y="6604"/>
                    <a:pt x="12159" y="129"/>
                    <a:pt x="10700" y="99"/>
                  </a:cubicBezTo>
                  <a:cubicBezTo>
                    <a:pt x="10496" y="94"/>
                    <a:pt x="10296" y="91"/>
                    <a:pt x="10098" y="91"/>
                  </a:cubicBezTo>
                  <a:cubicBezTo>
                    <a:pt x="6617" y="91"/>
                    <a:pt x="4124" y="933"/>
                    <a:pt x="1794" y="5449"/>
                  </a:cubicBezTo>
                  <a:cubicBezTo>
                    <a:pt x="1156" y="6664"/>
                    <a:pt x="1" y="10221"/>
                    <a:pt x="1" y="10221"/>
                  </a:cubicBezTo>
                  <a:lnTo>
                    <a:pt x="4591" y="21345"/>
                  </a:lnTo>
                  <a:lnTo>
                    <a:pt x="2524" y="39917"/>
                  </a:lnTo>
                  <a:cubicBezTo>
                    <a:pt x="3018" y="40566"/>
                    <a:pt x="6162" y="40783"/>
                    <a:pt x="10174" y="40783"/>
                  </a:cubicBezTo>
                  <a:cubicBezTo>
                    <a:pt x="18155" y="40783"/>
                    <a:pt x="29573" y="39925"/>
                    <a:pt x="30394" y="39907"/>
                  </a:cubicBezTo>
                  <a:lnTo>
                    <a:pt x="30394" y="39907"/>
                  </a:lnTo>
                  <a:lnTo>
                    <a:pt x="26688" y="20677"/>
                  </a:lnTo>
                  <a:lnTo>
                    <a:pt x="40032" y="20160"/>
                  </a:lnTo>
                  <a:lnTo>
                    <a:pt x="35685" y="6695"/>
                  </a:lnTo>
                  <a:cubicBezTo>
                    <a:pt x="33787" y="1050"/>
                    <a:pt x="29232" y="1"/>
                    <a:pt x="25322"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8399350" y="2804250"/>
              <a:ext cx="354900" cy="502000"/>
            </a:xfrm>
            <a:custGeom>
              <a:avLst/>
              <a:gdLst/>
              <a:ahLst/>
              <a:cxnLst/>
              <a:rect l="l" t="t" r="r" b="b"/>
              <a:pathLst>
                <a:path w="14196" h="20080" extrusionOk="0">
                  <a:moveTo>
                    <a:pt x="6637" y="1"/>
                  </a:moveTo>
                  <a:cubicBezTo>
                    <a:pt x="6593" y="1"/>
                    <a:pt x="6549" y="1"/>
                    <a:pt x="6506" y="2"/>
                  </a:cubicBezTo>
                  <a:cubicBezTo>
                    <a:pt x="3983" y="63"/>
                    <a:pt x="1825" y="1734"/>
                    <a:pt x="1034" y="4075"/>
                  </a:cubicBezTo>
                  <a:cubicBezTo>
                    <a:pt x="1" y="7054"/>
                    <a:pt x="1673" y="10336"/>
                    <a:pt x="3800" y="16111"/>
                  </a:cubicBezTo>
                  <a:cubicBezTo>
                    <a:pt x="4874" y="19095"/>
                    <a:pt x="6417" y="20080"/>
                    <a:pt x="7987" y="20080"/>
                  </a:cubicBezTo>
                  <a:cubicBezTo>
                    <a:pt x="11041" y="20080"/>
                    <a:pt x="14196" y="16355"/>
                    <a:pt x="14196" y="16355"/>
                  </a:cubicBezTo>
                  <a:cubicBezTo>
                    <a:pt x="10062" y="15747"/>
                    <a:pt x="10518" y="12890"/>
                    <a:pt x="10487" y="12707"/>
                  </a:cubicBezTo>
                  <a:cubicBezTo>
                    <a:pt x="10396" y="12038"/>
                    <a:pt x="10822" y="9424"/>
                    <a:pt x="10639" y="3619"/>
                  </a:cubicBezTo>
                  <a:cubicBezTo>
                    <a:pt x="10520" y="676"/>
                    <a:pt x="8570" y="1"/>
                    <a:pt x="663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8152400" y="2823675"/>
              <a:ext cx="436950" cy="411650"/>
            </a:xfrm>
            <a:custGeom>
              <a:avLst/>
              <a:gdLst/>
              <a:ahLst/>
              <a:cxnLst/>
              <a:rect l="l" t="t" r="r" b="b"/>
              <a:pathLst>
                <a:path w="17478" h="16466" extrusionOk="0">
                  <a:moveTo>
                    <a:pt x="5686" y="0"/>
                  </a:moveTo>
                  <a:cubicBezTo>
                    <a:pt x="3577" y="0"/>
                    <a:pt x="1628" y="1448"/>
                    <a:pt x="1095" y="3632"/>
                  </a:cubicBezTo>
                  <a:lnTo>
                    <a:pt x="426" y="6641"/>
                  </a:lnTo>
                  <a:lnTo>
                    <a:pt x="760" y="6672"/>
                  </a:lnTo>
                  <a:cubicBezTo>
                    <a:pt x="547" y="7371"/>
                    <a:pt x="335" y="8131"/>
                    <a:pt x="274" y="8921"/>
                  </a:cubicBezTo>
                  <a:lnTo>
                    <a:pt x="0" y="11413"/>
                  </a:lnTo>
                  <a:lnTo>
                    <a:pt x="943" y="16429"/>
                  </a:lnTo>
                  <a:lnTo>
                    <a:pt x="11034" y="16429"/>
                  </a:lnTo>
                  <a:cubicBezTo>
                    <a:pt x="11034" y="16446"/>
                    <a:pt x="11204" y="16465"/>
                    <a:pt x="11486" y="16465"/>
                  </a:cubicBezTo>
                  <a:cubicBezTo>
                    <a:pt x="12706" y="16465"/>
                    <a:pt x="16019" y="16106"/>
                    <a:pt x="16809" y="13663"/>
                  </a:cubicBezTo>
                  <a:cubicBezTo>
                    <a:pt x="17478" y="12113"/>
                    <a:pt x="17143" y="10258"/>
                    <a:pt x="16232" y="8799"/>
                  </a:cubicBezTo>
                  <a:lnTo>
                    <a:pt x="16140" y="6824"/>
                  </a:lnTo>
                  <a:lnTo>
                    <a:pt x="16140" y="6216"/>
                  </a:lnTo>
                  <a:cubicBezTo>
                    <a:pt x="16255" y="1760"/>
                    <a:pt x="13013" y="1626"/>
                    <a:pt x="12622" y="1626"/>
                  </a:cubicBezTo>
                  <a:cubicBezTo>
                    <a:pt x="12597" y="1626"/>
                    <a:pt x="12584" y="1626"/>
                    <a:pt x="12584" y="1626"/>
                  </a:cubicBezTo>
                  <a:cubicBezTo>
                    <a:pt x="12094" y="1490"/>
                    <a:pt x="11628" y="1378"/>
                    <a:pt x="11122" y="1378"/>
                  </a:cubicBezTo>
                  <a:cubicBezTo>
                    <a:pt x="11063" y="1378"/>
                    <a:pt x="11003" y="1380"/>
                    <a:pt x="10943" y="1383"/>
                  </a:cubicBezTo>
                  <a:lnTo>
                    <a:pt x="10365" y="1444"/>
                  </a:lnTo>
                  <a:lnTo>
                    <a:pt x="7295" y="289"/>
                  </a:lnTo>
                  <a:cubicBezTo>
                    <a:pt x="6762" y="93"/>
                    <a:pt x="6219" y="0"/>
                    <a:pt x="568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8566525" y="3384850"/>
              <a:ext cx="25" cy="25"/>
            </a:xfrm>
            <a:custGeom>
              <a:avLst/>
              <a:gdLst/>
              <a:ahLst/>
              <a:cxnLst/>
              <a:rect l="l" t="t" r="r" b="b"/>
              <a:pathLst>
                <a:path w="1" h="1" extrusionOk="0">
                  <a:moveTo>
                    <a:pt x="1" y="0"/>
                  </a:move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8155425" y="2941825"/>
              <a:ext cx="426325" cy="568725"/>
            </a:xfrm>
            <a:custGeom>
              <a:avLst/>
              <a:gdLst/>
              <a:ahLst/>
              <a:cxnLst/>
              <a:rect l="l" t="t" r="r" b="b"/>
              <a:pathLst>
                <a:path w="17053" h="22749" extrusionOk="0">
                  <a:moveTo>
                    <a:pt x="4773" y="0"/>
                  </a:moveTo>
                  <a:lnTo>
                    <a:pt x="4256" y="2493"/>
                  </a:lnTo>
                  <a:lnTo>
                    <a:pt x="1733" y="2128"/>
                  </a:lnTo>
                  <a:lnTo>
                    <a:pt x="487" y="9119"/>
                  </a:lnTo>
                  <a:cubicBezTo>
                    <a:pt x="1" y="11855"/>
                    <a:pt x="1521" y="14499"/>
                    <a:pt x="3983" y="15411"/>
                  </a:cubicBezTo>
                  <a:lnTo>
                    <a:pt x="4378" y="18603"/>
                  </a:lnTo>
                  <a:cubicBezTo>
                    <a:pt x="4659" y="20884"/>
                    <a:pt x="6664" y="22617"/>
                    <a:pt x="8988" y="22617"/>
                  </a:cubicBezTo>
                  <a:cubicBezTo>
                    <a:pt x="9172" y="22617"/>
                    <a:pt x="9358" y="22607"/>
                    <a:pt x="9545" y="22584"/>
                  </a:cubicBezTo>
                  <a:lnTo>
                    <a:pt x="9636" y="22584"/>
                  </a:lnTo>
                  <a:cubicBezTo>
                    <a:pt x="9895" y="22554"/>
                    <a:pt x="10146" y="22541"/>
                    <a:pt x="10387" y="22541"/>
                  </a:cubicBezTo>
                  <a:cubicBezTo>
                    <a:pt x="11375" y="22541"/>
                    <a:pt x="12204" y="22749"/>
                    <a:pt x="12784" y="22749"/>
                  </a:cubicBezTo>
                  <a:cubicBezTo>
                    <a:pt x="13459" y="22749"/>
                    <a:pt x="13795" y="22467"/>
                    <a:pt x="13649" y="21247"/>
                  </a:cubicBezTo>
                  <a:lnTo>
                    <a:pt x="12949" y="9788"/>
                  </a:lnTo>
                  <a:lnTo>
                    <a:pt x="12949" y="9788"/>
                  </a:lnTo>
                  <a:lnTo>
                    <a:pt x="14256" y="9818"/>
                  </a:lnTo>
                  <a:cubicBezTo>
                    <a:pt x="14276" y="9819"/>
                    <a:pt x="14295" y="9819"/>
                    <a:pt x="14314" y="9819"/>
                  </a:cubicBezTo>
                  <a:cubicBezTo>
                    <a:pt x="15749" y="9819"/>
                    <a:pt x="16992" y="8704"/>
                    <a:pt x="17022" y="7235"/>
                  </a:cubicBezTo>
                  <a:lnTo>
                    <a:pt x="17022" y="7143"/>
                  </a:lnTo>
                  <a:cubicBezTo>
                    <a:pt x="17053" y="5654"/>
                    <a:pt x="15928" y="4377"/>
                    <a:pt x="14439" y="4347"/>
                  </a:cubicBezTo>
                  <a:lnTo>
                    <a:pt x="13557" y="4317"/>
                  </a:lnTo>
                  <a:lnTo>
                    <a:pt x="12524" y="6171"/>
                  </a:lnTo>
                  <a:cubicBezTo>
                    <a:pt x="12375" y="6456"/>
                    <a:pt x="12119" y="6585"/>
                    <a:pt x="11865" y="6585"/>
                  </a:cubicBezTo>
                  <a:cubicBezTo>
                    <a:pt x="11497" y="6585"/>
                    <a:pt x="11131" y="6316"/>
                    <a:pt x="11095" y="5867"/>
                  </a:cubicBezTo>
                  <a:lnTo>
                    <a:pt x="10700" y="1976"/>
                  </a:lnTo>
                  <a:cubicBezTo>
                    <a:pt x="10662" y="1539"/>
                    <a:pt x="10303" y="1268"/>
                    <a:pt x="9927" y="1268"/>
                  </a:cubicBezTo>
                  <a:cubicBezTo>
                    <a:pt x="9703" y="1268"/>
                    <a:pt x="9473" y="1365"/>
                    <a:pt x="9302" y="1581"/>
                  </a:cubicBezTo>
                  <a:lnTo>
                    <a:pt x="8420" y="2645"/>
                  </a:lnTo>
                  <a:lnTo>
                    <a:pt x="5442" y="2523"/>
                  </a:lnTo>
                  <a:lnTo>
                    <a:pt x="4773"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8186600" y="3084600"/>
              <a:ext cx="27375" cy="26025"/>
            </a:xfrm>
            <a:custGeom>
              <a:avLst/>
              <a:gdLst/>
              <a:ahLst/>
              <a:cxnLst/>
              <a:rect l="l" t="t" r="r" b="b"/>
              <a:pathLst>
                <a:path w="1095" h="1041" extrusionOk="0">
                  <a:moveTo>
                    <a:pt x="585" y="0"/>
                  </a:moveTo>
                  <a:cubicBezTo>
                    <a:pt x="356" y="0"/>
                    <a:pt x="115" y="176"/>
                    <a:pt x="30" y="429"/>
                  </a:cubicBezTo>
                  <a:cubicBezTo>
                    <a:pt x="0" y="703"/>
                    <a:pt x="182" y="1007"/>
                    <a:pt x="456" y="1037"/>
                  </a:cubicBezTo>
                  <a:cubicBezTo>
                    <a:pt x="476" y="1039"/>
                    <a:pt x="496" y="1041"/>
                    <a:pt x="516" y="1041"/>
                  </a:cubicBezTo>
                  <a:cubicBezTo>
                    <a:pt x="772" y="1041"/>
                    <a:pt x="1036" y="865"/>
                    <a:pt x="1064" y="612"/>
                  </a:cubicBezTo>
                  <a:cubicBezTo>
                    <a:pt x="1094" y="338"/>
                    <a:pt x="912" y="34"/>
                    <a:pt x="638" y="4"/>
                  </a:cubicBezTo>
                  <a:cubicBezTo>
                    <a:pt x="621" y="2"/>
                    <a:pt x="603" y="0"/>
                    <a:pt x="58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8292975" y="3084675"/>
              <a:ext cx="29650" cy="28900"/>
            </a:xfrm>
            <a:custGeom>
              <a:avLst/>
              <a:gdLst/>
              <a:ahLst/>
              <a:cxnLst/>
              <a:rect l="l" t="t" r="r" b="b"/>
              <a:pathLst>
                <a:path w="1186" h="1156" extrusionOk="0">
                  <a:moveTo>
                    <a:pt x="578" y="1"/>
                  </a:moveTo>
                  <a:cubicBezTo>
                    <a:pt x="244" y="1"/>
                    <a:pt x="0" y="274"/>
                    <a:pt x="31" y="609"/>
                  </a:cubicBezTo>
                  <a:cubicBezTo>
                    <a:pt x="92" y="913"/>
                    <a:pt x="335" y="1156"/>
                    <a:pt x="639" y="1156"/>
                  </a:cubicBezTo>
                  <a:cubicBezTo>
                    <a:pt x="943" y="1095"/>
                    <a:pt x="1186" y="821"/>
                    <a:pt x="1186" y="518"/>
                  </a:cubicBezTo>
                  <a:cubicBezTo>
                    <a:pt x="1155" y="214"/>
                    <a:pt x="882" y="1"/>
                    <a:pt x="57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8261050" y="3260850"/>
              <a:ext cx="35000" cy="12875"/>
            </a:xfrm>
            <a:custGeom>
              <a:avLst/>
              <a:gdLst/>
              <a:ahLst/>
              <a:cxnLst/>
              <a:rect l="l" t="t" r="r" b="b"/>
              <a:pathLst>
                <a:path w="1400" h="515" extrusionOk="0">
                  <a:moveTo>
                    <a:pt x="578" y="0"/>
                  </a:moveTo>
                  <a:cubicBezTo>
                    <a:pt x="296" y="0"/>
                    <a:pt x="78" y="97"/>
                    <a:pt x="62" y="97"/>
                  </a:cubicBezTo>
                  <a:cubicBezTo>
                    <a:pt x="31" y="127"/>
                    <a:pt x="1" y="188"/>
                    <a:pt x="31" y="249"/>
                  </a:cubicBezTo>
                  <a:cubicBezTo>
                    <a:pt x="62" y="279"/>
                    <a:pt x="92" y="279"/>
                    <a:pt x="92" y="279"/>
                  </a:cubicBezTo>
                  <a:lnTo>
                    <a:pt x="183" y="279"/>
                  </a:lnTo>
                  <a:cubicBezTo>
                    <a:pt x="199" y="279"/>
                    <a:pt x="360" y="214"/>
                    <a:pt x="571" y="214"/>
                  </a:cubicBezTo>
                  <a:cubicBezTo>
                    <a:pt x="769" y="214"/>
                    <a:pt x="1011" y="271"/>
                    <a:pt x="1217" y="492"/>
                  </a:cubicBezTo>
                  <a:cubicBezTo>
                    <a:pt x="1232" y="507"/>
                    <a:pt x="1255" y="515"/>
                    <a:pt x="1281" y="515"/>
                  </a:cubicBezTo>
                  <a:cubicBezTo>
                    <a:pt x="1308" y="515"/>
                    <a:pt x="1338" y="507"/>
                    <a:pt x="1369" y="492"/>
                  </a:cubicBezTo>
                  <a:cubicBezTo>
                    <a:pt x="1399" y="431"/>
                    <a:pt x="1399" y="370"/>
                    <a:pt x="1369" y="340"/>
                  </a:cubicBezTo>
                  <a:cubicBezTo>
                    <a:pt x="1115" y="72"/>
                    <a:pt x="822" y="0"/>
                    <a:pt x="578"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8285375" y="3012200"/>
              <a:ext cx="82100" cy="34800"/>
            </a:xfrm>
            <a:custGeom>
              <a:avLst/>
              <a:gdLst/>
              <a:ahLst/>
              <a:cxnLst/>
              <a:rect l="l" t="t" r="r" b="b"/>
              <a:pathLst>
                <a:path w="3284" h="1392" extrusionOk="0">
                  <a:moveTo>
                    <a:pt x="1521" y="0"/>
                  </a:moveTo>
                  <a:cubicBezTo>
                    <a:pt x="940" y="0"/>
                    <a:pt x="459" y="162"/>
                    <a:pt x="274" y="347"/>
                  </a:cubicBezTo>
                  <a:cubicBezTo>
                    <a:pt x="1" y="590"/>
                    <a:pt x="92" y="802"/>
                    <a:pt x="244" y="924"/>
                  </a:cubicBezTo>
                  <a:cubicBezTo>
                    <a:pt x="426" y="1046"/>
                    <a:pt x="700" y="1046"/>
                    <a:pt x="912" y="1076"/>
                  </a:cubicBezTo>
                  <a:cubicBezTo>
                    <a:pt x="1156" y="1076"/>
                    <a:pt x="1368" y="1106"/>
                    <a:pt x="1611" y="1167"/>
                  </a:cubicBezTo>
                  <a:cubicBezTo>
                    <a:pt x="1794" y="1198"/>
                    <a:pt x="2067" y="1258"/>
                    <a:pt x="2280" y="1319"/>
                  </a:cubicBezTo>
                  <a:cubicBezTo>
                    <a:pt x="2458" y="1364"/>
                    <a:pt x="2636" y="1392"/>
                    <a:pt x="2802" y="1392"/>
                  </a:cubicBezTo>
                  <a:cubicBezTo>
                    <a:pt x="2863" y="1392"/>
                    <a:pt x="2922" y="1388"/>
                    <a:pt x="2979" y="1380"/>
                  </a:cubicBezTo>
                  <a:cubicBezTo>
                    <a:pt x="3162" y="1350"/>
                    <a:pt x="3283" y="1106"/>
                    <a:pt x="3131" y="772"/>
                  </a:cubicBezTo>
                  <a:cubicBezTo>
                    <a:pt x="2979" y="499"/>
                    <a:pt x="2463" y="134"/>
                    <a:pt x="1794" y="12"/>
                  </a:cubicBezTo>
                  <a:cubicBezTo>
                    <a:pt x="1701" y="4"/>
                    <a:pt x="1610" y="0"/>
                    <a:pt x="152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8168350" y="3014850"/>
              <a:ext cx="57025" cy="27600"/>
            </a:xfrm>
            <a:custGeom>
              <a:avLst/>
              <a:gdLst/>
              <a:ahLst/>
              <a:cxnLst/>
              <a:rect l="l" t="t" r="r" b="b"/>
              <a:pathLst>
                <a:path w="2281" h="1104" extrusionOk="0">
                  <a:moveTo>
                    <a:pt x="1322" y="1"/>
                  </a:moveTo>
                  <a:cubicBezTo>
                    <a:pt x="1231" y="1"/>
                    <a:pt x="1134" y="9"/>
                    <a:pt x="1034" y="28"/>
                  </a:cubicBezTo>
                  <a:cubicBezTo>
                    <a:pt x="548" y="89"/>
                    <a:pt x="244" y="393"/>
                    <a:pt x="122" y="636"/>
                  </a:cubicBezTo>
                  <a:cubicBezTo>
                    <a:pt x="1" y="909"/>
                    <a:pt x="92" y="1061"/>
                    <a:pt x="244" y="1092"/>
                  </a:cubicBezTo>
                  <a:cubicBezTo>
                    <a:pt x="284" y="1100"/>
                    <a:pt x="325" y="1104"/>
                    <a:pt x="366" y="1104"/>
                  </a:cubicBezTo>
                  <a:cubicBezTo>
                    <a:pt x="477" y="1104"/>
                    <a:pt x="588" y="1075"/>
                    <a:pt x="700" y="1031"/>
                  </a:cubicBezTo>
                  <a:cubicBezTo>
                    <a:pt x="852" y="1000"/>
                    <a:pt x="1034" y="970"/>
                    <a:pt x="1186" y="940"/>
                  </a:cubicBezTo>
                  <a:cubicBezTo>
                    <a:pt x="1338" y="879"/>
                    <a:pt x="1490" y="879"/>
                    <a:pt x="1672" y="848"/>
                  </a:cubicBezTo>
                  <a:cubicBezTo>
                    <a:pt x="1824" y="818"/>
                    <a:pt x="2037" y="818"/>
                    <a:pt x="2128" y="727"/>
                  </a:cubicBezTo>
                  <a:cubicBezTo>
                    <a:pt x="2250" y="666"/>
                    <a:pt x="2280" y="484"/>
                    <a:pt x="2098" y="271"/>
                  </a:cubicBezTo>
                  <a:cubicBezTo>
                    <a:pt x="1953" y="126"/>
                    <a:pt x="1674" y="1"/>
                    <a:pt x="132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8297525" y="3109575"/>
              <a:ext cx="25100" cy="5525"/>
            </a:xfrm>
            <a:custGeom>
              <a:avLst/>
              <a:gdLst/>
              <a:ahLst/>
              <a:cxnLst/>
              <a:rect l="l" t="t" r="r" b="b"/>
              <a:pathLst>
                <a:path w="1004" h="221" extrusionOk="0">
                  <a:moveTo>
                    <a:pt x="533" y="1"/>
                  </a:moveTo>
                  <a:cubicBezTo>
                    <a:pt x="375" y="1"/>
                    <a:pt x="190" y="54"/>
                    <a:pt x="1" y="221"/>
                  </a:cubicBezTo>
                  <a:lnTo>
                    <a:pt x="1004" y="160"/>
                  </a:lnTo>
                  <a:cubicBezTo>
                    <a:pt x="1004" y="160"/>
                    <a:pt x="808" y="1"/>
                    <a:pt x="533"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8292225" y="3106100"/>
              <a:ext cx="35725" cy="15075"/>
            </a:xfrm>
            <a:custGeom>
              <a:avLst/>
              <a:gdLst/>
              <a:ahLst/>
              <a:cxnLst/>
              <a:rect l="l" t="t" r="r" b="b"/>
              <a:pathLst>
                <a:path w="1429" h="603" extrusionOk="0">
                  <a:moveTo>
                    <a:pt x="730" y="0"/>
                  </a:moveTo>
                  <a:cubicBezTo>
                    <a:pt x="523" y="0"/>
                    <a:pt x="292" y="61"/>
                    <a:pt x="61" y="238"/>
                  </a:cubicBezTo>
                  <a:cubicBezTo>
                    <a:pt x="0" y="299"/>
                    <a:pt x="0" y="451"/>
                    <a:pt x="61" y="512"/>
                  </a:cubicBezTo>
                  <a:cubicBezTo>
                    <a:pt x="122" y="542"/>
                    <a:pt x="182" y="603"/>
                    <a:pt x="213" y="603"/>
                  </a:cubicBezTo>
                  <a:cubicBezTo>
                    <a:pt x="274" y="603"/>
                    <a:pt x="304" y="542"/>
                    <a:pt x="334" y="542"/>
                  </a:cubicBezTo>
                  <a:cubicBezTo>
                    <a:pt x="492" y="409"/>
                    <a:pt x="639" y="367"/>
                    <a:pt x="762" y="367"/>
                  </a:cubicBezTo>
                  <a:cubicBezTo>
                    <a:pt x="947" y="367"/>
                    <a:pt x="1076" y="463"/>
                    <a:pt x="1094" y="481"/>
                  </a:cubicBezTo>
                  <a:cubicBezTo>
                    <a:pt x="1129" y="504"/>
                    <a:pt x="1164" y="514"/>
                    <a:pt x="1199" y="514"/>
                  </a:cubicBezTo>
                  <a:cubicBezTo>
                    <a:pt x="1255" y="514"/>
                    <a:pt x="1312" y="488"/>
                    <a:pt x="1368" y="451"/>
                  </a:cubicBezTo>
                  <a:cubicBezTo>
                    <a:pt x="1429" y="360"/>
                    <a:pt x="1398" y="238"/>
                    <a:pt x="1337" y="177"/>
                  </a:cubicBezTo>
                  <a:cubicBezTo>
                    <a:pt x="1203" y="93"/>
                    <a:pt x="985" y="0"/>
                    <a:pt x="73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8192675" y="3106425"/>
              <a:ext cx="15225" cy="4125"/>
            </a:xfrm>
            <a:custGeom>
              <a:avLst/>
              <a:gdLst/>
              <a:ahLst/>
              <a:cxnLst/>
              <a:rect l="l" t="t" r="r" b="b"/>
              <a:pathLst>
                <a:path w="609" h="165" extrusionOk="0">
                  <a:moveTo>
                    <a:pt x="358" y="1"/>
                  </a:moveTo>
                  <a:cubicBezTo>
                    <a:pt x="254" y="1"/>
                    <a:pt x="127" y="38"/>
                    <a:pt x="0" y="164"/>
                  </a:cubicBezTo>
                  <a:lnTo>
                    <a:pt x="608" y="73"/>
                  </a:lnTo>
                  <a:cubicBezTo>
                    <a:pt x="608" y="73"/>
                    <a:pt x="505" y="1"/>
                    <a:pt x="358"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8187350" y="3101675"/>
              <a:ext cx="25850" cy="13425"/>
            </a:xfrm>
            <a:custGeom>
              <a:avLst/>
              <a:gdLst/>
              <a:ahLst/>
              <a:cxnLst/>
              <a:rect l="l" t="t" r="r" b="b"/>
              <a:pathLst>
                <a:path w="1034" h="537" extrusionOk="0">
                  <a:moveTo>
                    <a:pt x="574" y="1"/>
                  </a:moveTo>
                  <a:cubicBezTo>
                    <a:pt x="422" y="1"/>
                    <a:pt x="249" y="60"/>
                    <a:pt x="92" y="233"/>
                  </a:cubicBezTo>
                  <a:cubicBezTo>
                    <a:pt x="0" y="293"/>
                    <a:pt x="0" y="415"/>
                    <a:pt x="92" y="506"/>
                  </a:cubicBezTo>
                  <a:cubicBezTo>
                    <a:pt x="122" y="537"/>
                    <a:pt x="213" y="537"/>
                    <a:pt x="244" y="537"/>
                  </a:cubicBezTo>
                  <a:cubicBezTo>
                    <a:pt x="274" y="537"/>
                    <a:pt x="365" y="537"/>
                    <a:pt x="365" y="476"/>
                  </a:cubicBezTo>
                  <a:cubicBezTo>
                    <a:pt x="436" y="391"/>
                    <a:pt x="507" y="365"/>
                    <a:pt x="565" y="365"/>
                  </a:cubicBezTo>
                  <a:cubicBezTo>
                    <a:pt x="632" y="365"/>
                    <a:pt x="683" y="399"/>
                    <a:pt x="700" y="415"/>
                  </a:cubicBezTo>
                  <a:cubicBezTo>
                    <a:pt x="722" y="449"/>
                    <a:pt x="752" y="462"/>
                    <a:pt x="787" y="462"/>
                  </a:cubicBezTo>
                  <a:cubicBezTo>
                    <a:pt x="846" y="462"/>
                    <a:pt x="915" y="423"/>
                    <a:pt x="973" y="385"/>
                  </a:cubicBezTo>
                  <a:cubicBezTo>
                    <a:pt x="1034" y="293"/>
                    <a:pt x="1004" y="202"/>
                    <a:pt x="912" y="111"/>
                  </a:cubicBezTo>
                  <a:cubicBezTo>
                    <a:pt x="839" y="52"/>
                    <a:pt x="716" y="1"/>
                    <a:pt x="57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8248150" y="3158975"/>
              <a:ext cx="93475" cy="69175"/>
            </a:xfrm>
            <a:custGeom>
              <a:avLst/>
              <a:gdLst/>
              <a:ahLst/>
              <a:cxnLst/>
              <a:rect l="l" t="t" r="r" b="b"/>
              <a:pathLst>
                <a:path w="3739" h="2767" extrusionOk="0">
                  <a:moveTo>
                    <a:pt x="2508" y="0"/>
                  </a:moveTo>
                  <a:cubicBezTo>
                    <a:pt x="2393" y="0"/>
                    <a:pt x="2280" y="44"/>
                    <a:pt x="2189" y="99"/>
                  </a:cubicBezTo>
                  <a:cubicBezTo>
                    <a:pt x="1885" y="372"/>
                    <a:pt x="1277" y="828"/>
                    <a:pt x="365" y="950"/>
                  </a:cubicBezTo>
                  <a:cubicBezTo>
                    <a:pt x="122" y="980"/>
                    <a:pt x="0" y="1223"/>
                    <a:pt x="122" y="1436"/>
                  </a:cubicBezTo>
                  <a:cubicBezTo>
                    <a:pt x="272" y="1812"/>
                    <a:pt x="898" y="2766"/>
                    <a:pt x="1760" y="2766"/>
                  </a:cubicBezTo>
                  <a:cubicBezTo>
                    <a:pt x="1943" y="2766"/>
                    <a:pt x="2138" y="2723"/>
                    <a:pt x="2341" y="2622"/>
                  </a:cubicBezTo>
                  <a:cubicBezTo>
                    <a:pt x="3739" y="1983"/>
                    <a:pt x="3192" y="403"/>
                    <a:pt x="2736" y="68"/>
                  </a:cubicBezTo>
                  <a:cubicBezTo>
                    <a:pt x="2663" y="20"/>
                    <a:pt x="2585" y="0"/>
                    <a:pt x="25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8216975" y="3068725"/>
              <a:ext cx="38025" cy="92725"/>
            </a:xfrm>
            <a:custGeom>
              <a:avLst/>
              <a:gdLst/>
              <a:ahLst/>
              <a:cxnLst/>
              <a:rect l="l" t="t" r="r" b="b"/>
              <a:pathLst>
                <a:path w="1521" h="3709" extrusionOk="0">
                  <a:moveTo>
                    <a:pt x="1308" y="0"/>
                  </a:moveTo>
                  <a:lnTo>
                    <a:pt x="1095" y="2128"/>
                  </a:lnTo>
                  <a:lnTo>
                    <a:pt x="578" y="2159"/>
                  </a:lnTo>
                  <a:cubicBezTo>
                    <a:pt x="558" y="2156"/>
                    <a:pt x="538" y="2155"/>
                    <a:pt x="517" y="2155"/>
                  </a:cubicBezTo>
                  <a:cubicBezTo>
                    <a:pt x="301" y="2155"/>
                    <a:pt x="120" y="2303"/>
                    <a:pt x="92" y="2554"/>
                  </a:cubicBezTo>
                  <a:lnTo>
                    <a:pt x="31" y="2918"/>
                  </a:lnTo>
                  <a:cubicBezTo>
                    <a:pt x="1" y="3222"/>
                    <a:pt x="244" y="3526"/>
                    <a:pt x="548" y="3557"/>
                  </a:cubicBezTo>
                  <a:lnTo>
                    <a:pt x="1521" y="3709"/>
                  </a:lnTo>
                  <a:lnTo>
                    <a:pt x="1521" y="3709"/>
                  </a:lnTo>
                  <a:lnTo>
                    <a:pt x="1308"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8211675" y="3063400"/>
              <a:ext cx="49400" cy="104125"/>
            </a:xfrm>
            <a:custGeom>
              <a:avLst/>
              <a:gdLst/>
              <a:ahLst/>
              <a:cxnLst/>
              <a:rect l="l" t="t" r="r" b="b"/>
              <a:pathLst>
                <a:path w="1976" h="4165" extrusionOk="0">
                  <a:moveTo>
                    <a:pt x="1520" y="1"/>
                  </a:moveTo>
                  <a:cubicBezTo>
                    <a:pt x="1398" y="1"/>
                    <a:pt x="1277" y="92"/>
                    <a:pt x="1277" y="213"/>
                  </a:cubicBezTo>
                  <a:lnTo>
                    <a:pt x="1094" y="2189"/>
                  </a:lnTo>
                  <a:lnTo>
                    <a:pt x="760" y="2220"/>
                  </a:lnTo>
                  <a:cubicBezTo>
                    <a:pt x="724" y="2212"/>
                    <a:pt x="688" y="2209"/>
                    <a:pt x="652" y="2209"/>
                  </a:cubicBezTo>
                  <a:cubicBezTo>
                    <a:pt x="536" y="2209"/>
                    <a:pt x="420" y="2248"/>
                    <a:pt x="304" y="2341"/>
                  </a:cubicBezTo>
                  <a:cubicBezTo>
                    <a:pt x="182" y="2432"/>
                    <a:pt x="91" y="2615"/>
                    <a:pt x="61" y="2767"/>
                  </a:cubicBezTo>
                  <a:lnTo>
                    <a:pt x="31" y="3131"/>
                  </a:lnTo>
                  <a:cubicBezTo>
                    <a:pt x="0" y="3557"/>
                    <a:pt x="304" y="3922"/>
                    <a:pt x="699" y="4013"/>
                  </a:cubicBezTo>
                  <a:lnTo>
                    <a:pt x="1702" y="4165"/>
                  </a:lnTo>
                  <a:cubicBezTo>
                    <a:pt x="1824" y="4165"/>
                    <a:pt x="1885" y="4074"/>
                    <a:pt x="1915" y="3983"/>
                  </a:cubicBezTo>
                  <a:cubicBezTo>
                    <a:pt x="1976" y="3861"/>
                    <a:pt x="1885" y="3739"/>
                    <a:pt x="1763" y="3739"/>
                  </a:cubicBezTo>
                  <a:lnTo>
                    <a:pt x="790" y="3587"/>
                  </a:lnTo>
                  <a:cubicBezTo>
                    <a:pt x="547" y="3587"/>
                    <a:pt x="395" y="3405"/>
                    <a:pt x="456" y="3162"/>
                  </a:cubicBezTo>
                  <a:lnTo>
                    <a:pt x="486" y="2797"/>
                  </a:lnTo>
                  <a:cubicBezTo>
                    <a:pt x="486" y="2706"/>
                    <a:pt x="517" y="2676"/>
                    <a:pt x="547" y="2645"/>
                  </a:cubicBezTo>
                  <a:cubicBezTo>
                    <a:pt x="608" y="2615"/>
                    <a:pt x="638" y="2615"/>
                    <a:pt x="760" y="2615"/>
                  </a:cubicBezTo>
                  <a:lnTo>
                    <a:pt x="1459" y="2554"/>
                  </a:lnTo>
                  <a:lnTo>
                    <a:pt x="1702" y="244"/>
                  </a:lnTo>
                  <a:cubicBezTo>
                    <a:pt x="1702" y="122"/>
                    <a:pt x="1611" y="1"/>
                    <a:pt x="152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8494350" y="3091900"/>
              <a:ext cx="33450" cy="50550"/>
            </a:xfrm>
            <a:custGeom>
              <a:avLst/>
              <a:gdLst/>
              <a:ahLst/>
              <a:cxnLst/>
              <a:rect l="l" t="t" r="r" b="b"/>
              <a:pathLst>
                <a:path w="1338" h="2022" extrusionOk="0">
                  <a:moveTo>
                    <a:pt x="1125" y="1"/>
                  </a:moveTo>
                  <a:cubicBezTo>
                    <a:pt x="1079" y="1"/>
                    <a:pt x="1034" y="16"/>
                    <a:pt x="1003" y="46"/>
                  </a:cubicBezTo>
                  <a:lnTo>
                    <a:pt x="31" y="1110"/>
                  </a:lnTo>
                  <a:cubicBezTo>
                    <a:pt x="0" y="1171"/>
                    <a:pt x="0" y="1201"/>
                    <a:pt x="0" y="1262"/>
                  </a:cubicBezTo>
                  <a:cubicBezTo>
                    <a:pt x="0" y="1353"/>
                    <a:pt x="31" y="1384"/>
                    <a:pt x="92" y="1414"/>
                  </a:cubicBezTo>
                  <a:lnTo>
                    <a:pt x="943" y="1991"/>
                  </a:lnTo>
                  <a:cubicBezTo>
                    <a:pt x="1003" y="2022"/>
                    <a:pt x="1034" y="2022"/>
                    <a:pt x="1064" y="2022"/>
                  </a:cubicBezTo>
                  <a:cubicBezTo>
                    <a:pt x="1095" y="2022"/>
                    <a:pt x="1186" y="1991"/>
                    <a:pt x="1216" y="1931"/>
                  </a:cubicBezTo>
                  <a:cubicBezTo>
                    <a:pt x="1247" y="1839"/>
                    <a:pt x="1216" y="1718"/>
                    <a:pt x="1155" y="1657"/>
                  </a:cubicBezTo>
                  <a:lnTo>
                    <a:pt x="456" y="1201"/>
                  </a:lnTo>
                  <a:lnTo>
                    <a:pt x="1247" y="320"/>
                  </a:lnTo>
                  <a:cubicBezTo>
                    <a:pt x="1338" y="259"/>
                    <a:pt x="1338" y="137"/>
                    <a:pt x="1247" y="46"/>
                  </a:cubicBezTo>
                  <a:cubicBezTo>
                    <a:pt x="1216" y="16"/>
                    <a:pt x="1171" y="1"/>
                    <a:pt x="112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8254975" y="3290600"/>
              <a:ext cx="150475" cy="107950"/>
            </a:xfrm>
            <a:custGeom>
              <a:avLst/>
              <a:gdLst/>
              <a:ahLst/>
              <a:cxnLst/>
              <a:rect l="l" t="t" r="r" b="b"/>
              <a:pathLst>
                <a:path w="6019" h="4318" extrusionOk="0">
                  <a:moveTo>
                    <a:pt x="5897" y="1"/>
                  </a:moveTo>
                  <a:lnTo>
                    <a:pt x="5897" y="1"/>
                  </a:lnTo>
                  <a:cubicBezTo>
                    <a:pt x="5191" y="1329"/>
                    <a:pt x="2553" y="1525"/>
                    <a:pt x="1056" y="1525"/>
                  </a:cubicBezTo>
                  <a:cubicBezTo>
                    <a:pt x="428" y="1525"/>
                    <a:pt x="1" y="1490"/>
                    <a:pt x="1" y="1490"/>
                  </a:cubicBezTo>
                  <a:lnTo>
                    <a:pt x="1" y="1490"/>
                  </a:lnTo>
                  <a:lnTo>
                    <a:pt x="305" y="4317"/>
                  </a:lnTo>
                  <a:cubicBezTo>
                    <a:pt x="6019" y="3132"/>
                    <a:pt x="5897" y="1"/>
                    <a:pt x="589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8491300" y="3153800"/>
              <a:ext cx="63100" cy="60850"/>
            </a:xfrm>
            <a:custGeom>
              <a:avLst/>
              <a:gdLst/>
              <a:ahLst/>
              <a:cxnLst/>
              <a:rect l="l" t="t" r="r" b="b"/>
              <a:pathLst>
                <a:path w="2524" h="2434" extrusionOk="0">
                  <a:moveTo>
                    <a:pt x="1277" y="427"/>
                  </a:moveTo>
                  <a:cubicBezTo>
                    <a:pt x="1673" y="427"/>
                    <a:pt x="2068" y="762"/>
                    <a:pt x="2098" y="1218"/>
                  </a:cubicBezTo>
                  <a:cubicBezTo>
                    <a:pt x="2128" y="1430"/>
                    <a:pt x="2068" y="1643"/>
                    <a:pt x="1916" y="1795"/>
                  </a:cubicBezTo>
                  <a:cubicBezTo>
                    <a:pt x="1764" y="1947"/>
                    <a:pt x="1581" y="2069"/>
                    <a:pt x="1338" y="2069"/>
                  </a:cubicBezTo>
                  <a:cubicBezTo>
                    <a:pt x="1319" y="2070"/>
                    <a:pt x="1300" y="2071"/>
                    <a:pt x="1281" y="2071"/>
                  </a:cubicBezTo>
                  <a:cubicBezTo>
                    <a:pt x="852" y="2071"/>
                    <a:pt x="515" y="1745"/>
                    <a:pt x="457" y="1309"/>
                  </a:cubicBezTo>
                  <a:cubicBezTo>
                    <a:pt x="426" y="853"/>
                    <a:pt x="761" y="458"/>
                    <a:pt x="1217" y="427"/>
                  </a:cubicBezTo>
                  <a:close/>
                  <a:moveTo>
                    <a:pt x="1243" y="0"/>
                  </a:moveTo>
                  <a:cubicBezTo>
                    <a:pt x="1224" y="0"/>
                    <a:pt x="1205" y="1"/>
                    <a:pt x="1186" y="2"/>
                  </a:cubicBezTo>
                  <a:cubicBezTo>
                    <a:pt x="517" y="32"/>
                    <a:pt x="1" y="610"/>
                    <a:pt x="62" y="1309"/>
                  </a:cubicBezTo>
                  <a:cubicBezTo>
                    <a:pt x="92" y="1947"/>
                    <a:pt x="609" y="2433"/>
                    <a:pt x="1277" y="2433"/>
                  </a:cubicBezTo>
                  <a:lnTo>
                    <a:pt x="1338" y="2433"/>
                  </a:lnTo>
                  <a:cubicBezTo>
                    <a:pt x="1673" y="2403"/>
                    <a:pt x="1946" y="2251"/>
                    <a:pt x="2189" y="2038"/>
                  </a:cubicBezTo>
                  <a:cubicBezTo>
                    <a:pt x="2402" y="1795"/>
                    <a:pt x="2524" y="1491"/>
                    <a:pt x="2493" y="1157"/>
                  </a:cubicBezTo>
                  <a:cubicBezTo>
                    <a:pt x="2434" y="478"/>
                    <a:pt x="1860" y="0"/>
                    <a:pt x="1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8523225" y="3115075"/>
              <a:ext cx="25" cy="25"/>
            </a:xfrm>
            <a:custGeom>
              <a:avLst/>
              <a:gdLst/>
              <a:ahLst/>
              <a:cxnLst/>
              <a:rect l="l" t="t" r="r" b="b"/>
              <a:pathLst>
                <a:path w="1" h="1" fill="none" extrusionOk="0">
                  <a:moveTo>
                    <a:pt x="0" y="1"/>
                  </a:moveTo>
                  <a:close/>
                </a:path>
              </a:pathLst>
            </a:custGeom>
            <a:noFill/>
            <a:ln w="50150" cap="rnd" cmpd="sng">
              <a:solidFill>
                <a:srgbClr val="465A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8249650" y="3059150"/>
              <a:ext cx="107950" cy="98950"/>
            </a:xfrm>
            <a:custGeom>
              <a:avLst/>
              <a:gdLst/>
              <a:ahLst/>
              <a:cxnLst/>
              <a:rect l="l" t="t" r="r" b="b"/>
              <a:pathLst>
                <a:path w="4318" h="3958" extrusionOk="0">
                  <a:moveTo>
                    <a:pt x="2188" y="260"/>
                  </a:moveTo>
                  <a:cubicBezTo>
                    <a:pt x="2298" y="260"/>
                    <a:pt x="2411" y="270"/>
                    <a:pt x="2524" y="292"/>
                  </a:cubicBezTo>
                  <a:cubicBezTo>
                    <a:pt x="3436" y="505"/>
                    <a:pt x="4013" y="1417"/>
                    <a:pt x="3831" y="2329"/>
                  </a:cubicBezTo>
                  <a:cubicBezTo>
                    <a:pt x="3645" y="3123"/>
                    <a:pt x="2930" y="3640"/>
                    <a:pt x="2166" y="3640"/>
                  </a:cubicBezTo>
                  <a:cubicBezTo>
                    <a:pt x="2053" y="3640"/>
                    <a:pt x="1939" y="3629"/>
                    <a:pt x="1825" y="3605"/>
                  </a:cubicBezTo>
                  <a:cubicBezTo>
                    <a:pt x="913" y="3423"/>
                    <a:pt x="335" y="2511"/>
                    <a:pt x="518" y="1599"/>
                  </a:cubicBezTo>
                  <a:cubicBezTo>
                    <a:pt x="678" y="824"/>
                    <a:pt x="1380" y="260"/>
                    <a:pt x="2188" y="260"/>
                  </a:cubicBezTo>
                  <a:close/>
                  <a:moveTo>
                    <a:pt x="2157" y="1"/>
                  </a:moveTo>
                  <a:cubicBezTo>
                    <a:pt x="1249" y="1"/>
                    <a:pt x="424" y="648"/>
                    <a:pt x="214" y="1569"/>
                  </a:cubicBezTo>
                  <a:cubicBezTo>
                    <a:pt x="1" y="2602"/>
                    <a:pt x="670" y="3697"/>
                    <a:pt x="1733" y="3909"/>
                  </a:cubicBezTo>
                  <a:cubicBezTo>
                    <a:pt x="1877" y="3942"/>
                    <a:pt x="2020" y="3958"/>
                    <a:pt x="2161" y="3958"/>
                  </a:cubicBezTo>
                  <a:cubicBezTo>
                    <a:pt x="3069" y="3958"/>
                    <a:pt x="3894" y="3310"/>
                    <a:pt x="4104" y="2390"/>
                  </a:cubicBezTo>
                  <a:cubicBezTo>
                    <a:pt x="4317" y="1326"/>
                    <a:pt x="3648" y="262"/>
                    <a:pt x="2585" y="49"/>
                  </a:cubicBezTo>
                  <a:cubicBezTo>
                    <a:pt x="2441" y="16"/>
                    <a:pt x="2298" y="1"/>
                    <a:pt x="2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8135675" y="3049500"/>
              <a:ext cx="107925" cy="99275"/>
            </a:xfrm>
            <a:custGeom>
              <a:avLst/>
              <a:gdLst/>
              <a:ahLst/>
              <a:cxnLst/>
              <a:rect l="l" t="t" r="r" b="b"/>
              <a:pathLst>
                <a:path w="4317" h="3971" extrusionOk="0">
                  <a:moveTo>
                    <a:pt x="2172" y="279"/>
                  </a:moveTo>
                  <a:cubicBezTo>
                    <a:pt x="2288" y="279"/>
                    <a:pt x="2406" y="290"/>
                    <a:pt x="2523" y="314"/>
                  </a:cubicBezTo>
                  <a:cubicBezTo>
                    <a:pt x="3435" y="496"/>
                    <a:pt x="4013" y="1408"/>
                    <a:pt x="3830" y="2320"/>
                  </a:cubicBezTo>
                  <a:cubicBezTo>
                    <a:pt x="3644" y="3118"/>
                    <a:pt x="2922" y="3660"/>
                    <a:pt x="2153" y="3660"/>
                  </a:cubicBezTo>
                  <a:cubicBezTo>
                    <a:pt x="2044" y="3660"/>
                    <a:pt x="1934" y="3649"/>
                    <a:pt x="1824" y="3627"/>
                  </a:cubicBezTo>
                  <a:cubicBezTo>
                    <a:pt x="912" y="3414"/>
                    <a:pt x="335" y="2502"/>
                    <a:pt x="517" y="1590"/>
                  </a:cubicBezTo>
                  <a:cubicBezTo>
                    <a:pt x="676" y="796"/>
                    <a:pt x="1388" y="279"/>
                    <a:pt x="2172" y="279"/>
                  </a:cubicBezTo>
                  <a:close/>
                  <a:moveTo>
                    <a:pt x="2187" y="1"/>
                  </a:moveTo>
                  <a:cubicBezTo>
                    <a:pt x="1267" y="1"/>
                    <a:pt x="426" y="629"/>
                    <a:pt x="213" y="1560"/>
                  </a:cubicBezTo>
                  <a:cubicBezTo>
                    <a:pt x="1" y="2624"/>
                    <a:pt x="669" y="3687"/>
                    <a:pt x="1733" y="3931"/>
                  </a:cubicBezTo>
                  <a:cubicBezTo>
                    <a:pt x="1866" y="3957"/>
                    <a:pt x="1999" y="3970"/>
                    <a:pt x="2130" y="3970"/>
                  </a:cubicBezTo>
                  <a:cubicBezTo>
                    <a:pt x="3050" y="3970"/>
                    <a:pt x="3891" y="3342"/>
                    <a:pt x="4104" y="2411"/>
                  </a:cubicBezTo>
                  <a:cubicBezTo>
                    <a:pt x="4317" y="1347"/>
                    <a:pt x="3648" y="283"/>
                    <a:pt x="2584" y="40"/>
                  </a:cubicBezTo>
                  <a:cubicBezTo>
                    <a:pt x="2451" y="13"/>
                    <a:pt x="2318" y="1"/>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8232950" y="3097600"/>
              <a:ext cx="26625" cy="10675"/>
            </a:xfrm>
            <a:custGeom>
              <a:avLst/>
              <a:gdLst/>
              <a:ahLst/>
              <a:cxnLst/>
              <a:rect l="l" t="t" r="r" b="b"/>
              <a:pathLst>
                <a:path w="1065" h="427" extrusionOk="0">
                  <a:moveTo>
                    <a:pt x="500" y="1"/>
                  </a:moveTo>
                  <a:cubicBezTo>
                    <a:pt x="341" y="1"/>
                    <a:pt x="168" y="57"/>
                    <a:pt x="0" y="213"/>
                  </a:cubicBezTo>
                  <a:lnTo>
                    <a:pt x="213" y="396"/>
                  </a:lnTo>
                  <a:cubicBezTo>
                    <a:pt x="323" y="296"/>
                    <a:pt x="429" y="262"/>
                    <a:pt x="524" y="262"/>
                  </a:cubicBezTo>
                  <a:cubicBezTo>
                    <a:pt x="717" y="262"/>
                    <a:pt x="861" y="406"/>
                    <a:pt x="882" y="426"/>
                  </a:cubicBezTo>
                  <a:lnTo>
                    <a:pt x="1064" y="244"/>
                  </a:lnTo>
                  <a:cubicBezTo>
                    <a:pt x="954" y="133"/>
                    <a:pt x="743"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8343125" y="3075075"/>
              <a:ext cx="117800" cy="23300"/>
            </a:xfrm>
            <a:custGeom>
              <a:avLst/>
              <a:gdLst/>
              <a:ahLst/>
              <a:cxnLst/>
              <a:rect l="l" t="t" r="r" b="b"/>
              <a:pathLst>
                <a:path w="4712" h="932" extrusionOk="0">
                  <a:moveTo>
                    <a:pt x="3763" y="1"/>
                  </a:moveTo>
                  <a:cubicBezTo>
                    <a:pt x="2141" y="1"/>
                    <a:pt x="144" y="541"/>
                    <a:pt x="92" y="567"/>
                  </a:cubicBezTo>
                  <a:cubicBezTo>
                    <a:pt x="1" y="628"/>
                    <a:pt x="1" y="719"/>
                    <a:pt x="92" y="810"/>
                  </a:cubicBezTo>
                  <a:cubicBezTo>
                    <a:pt x="122" y="871"/>
                    <a:pt x="153" y="932"/>
                    <a:pt x="213" y="932"/>
                  </a:cubicBezTo>
                  <a:cubicBezTo>
                    <a:pt x="274" y="932"/>
                    <a:pt x="305" y="932"/>
                    <a:pt x="365" y="871"/>
                  </a:cubicBezTo>
                  <a:cubicBezTo>
                    <a:pt x="392" y="871"/>
                    <a:pt x="2443" y="353"/>
                    <a:pt x="3929" y="353"/>
                  </a:cubicBezTo>
                  <a:cubicBezTo>
                    <a:pt x="4132" y="353"/>
                    <a:pt x="4324" y="363"/>
                    <a:pt x="4499" y="385"/>
                  </a:cubicBezTo>
                  <a:cubicBezTo>
                    <a:pt x="4590" y="385"/>
                    <a:pt x="4682" y="354"/>
                    <a:pt x="4712" y="233"/>
                  </a:cubicBezTo>
                  <a:cubicBezTo>
                    <a:pt x="4712" y="172"/>
                    <a:pt x="4651" y="50"/>
                    <a:pt x="4530" y="50"/>
                  </a:cubicBezTo>
                  <a:cubicBezTo>
                    <a:pt x="4291" y="16"/>
                    <a:pt x="4032" y="1"/>
                    <a:pt x="3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8151625" y="3080875"/>
              <a:ext cx="29675" cy="19025"/>
            </a:xfrm>
            <a:custGeom>
              <a:avLst/>
              <a:gdLst/>
              <a:ahLst/>
              <a:cxnLst/>
              <a:rect l="l" t="t" r="r" b="b"/>
              <a:pathLst>
                <a:path w="1187" h="761" extrusionOk="0">
                  <a:moveTo>
                    <a:pt x="183" y="1"/>
                  </a:moveTo>
                  <a:cubicBezTo>
                    <a:pt x="62" y="1"/>
                    <a:pt x="1" y="62"/>
                    <a:pt x="1" y="153"/>
                  </a:cubicBezTo>
                  <a:cubicBezTo>
                    <a:pt x="1" y="214"/>
                    <a:pt x="31" y="274"/>
                    <a:pt x="62" y="305"/>
                  </a:cubicBezTo>
                  <a:cubicBezTo>
                    <a:pt x="122" y="335"/>
                    <a:pt x="153" y="335"/>
                    <a:pt x="183" y="335"/>
                  </a:cubicBezTo>
                  <a:cubicBezTo>
                    <a:pt x="487" y="366"/>
                    <a:pt x="943" y="639"/>
                    <a:pt x="1065" y="730"/>
                  </a:cubicBezTo>
                  <a:cubicBezTo>
                    <a:pt x="1095" y="730"/>
                    <a:pt x="1095" y="761"/>
                    <a:pt x="1126" y="761"/>
                  </a:cubicBezTo>
                  <a:lnTo>
                    <a:pt x="1186" y="426"/>
                  </a:lnTo>
                  <a:cubicBezTo>
                    <a:pt x="974" y="305"/>
                    <a:pt x="578" y="3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8482175" y="2867350"/>
              <a:ext cx="41825" cy="22075"/>
            </a:xfrm>
            <a:custGeom>
              <a:avLst/>
              <a:gdLst/>
              <a:ahLst/>
              <a:cxnLst/>
              <a:rect l="l" t="t" r="r" b="b"/>
              <a:pathLst>
                <a:path w="1673" h="883" fill="none" extrusionOk="0">
                  <a:moveTo>
                    <a:pt x="1" y="1"/>
                  </a:moveTo>
                  <a:lnTo>
                    <a:pt x="1673" y="882"/>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8339325" y="3131025"/>
              <a:ext cx="51700" cy="30425"/>
            </a:xfrm>
            <a:custGeom>
              <a:avLst/>
              <a:gdLst/>
              <a:ahLst/>
              <a:cxnLst/>
              <a:rect l="l" t="t" r="r" b="b"/>
              <a:pathLst>
                <a:path w="2068" h="1217" extrusionOk="0">
                  <a:moveTo>
                    <a:pt x="1034" y="1"/>
                  </a:moveTo>
                  <a:cubicBezTo>
                    <a:pt x="457" y="1"/>
                    <a:pt x="1" y="274"/>
                    <a:pt x="1" y="609"/>
                  </a:cubicBezTo>
                  <a:cubicBezTo>
                    <a:pt x="1" y="974"/>
                    <a:pt x="457" y="1217"/>
                    <a:pt x="1034" y="1217"/>
                  </a:cubicBezTo>
                  <a:cubicBezTo>
                    <a:pt x="1612" y="1217"/>
                    <a:pt x="2068" y="943"/>
                    <a:pt x="2068" y="609"/>
                  </a:cubicBezTo>
                  <a:cubicBezTo>
                    <a:pt x="2068" y="274"/>
                    <a:pt x="1581" y="1"/>
                    <a:pt x="103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8041450" y="3697750"/>
              <a:ext cx="57775" cy="286675"/>
            </a:xfrm>
            <a:custGeom>
              <a:avLst/>
              <a:gdLst/>
              <a:ahLst/>
              <a:cxnLst/>
              <a:rect l="l" t="t" r="r" b="b"/>
              <a:pathLst>
                <a:path w="2311" h="11467" extrusionOk="0">
                  <a:moveTo>
                    <a:pt x="2121" y="1"/>
                  </a:moveTo>
                  <a:cubicBezTo>
                    <a:pt x="2043" y="1"/>
                    <a:pt x="1968" y="76"/>
                    <a:pt x="1915" y="129"/>
                  </a:cubicBezTo>
                  <a:lnTo>
                    <a:pt x="669" y="3411"/>
                  </a:lnTo>
                  <a:cubicBezTo>
                    <a:pt x="0" y="5235"/>
                    <a:pt x="31" y="7211"/>
                    <a:pt x="821" y="9004"/>
                  </a:cubicBezTo>
                  <a:lnTo>
                    <a:pt x="1855" y="11345"/>
                  </a:lnTo>
                  <a:cubicBezTo>
                    <a:pt x="1885" y="11405"/>
                    <a:pt x="1915" y="11466"/>
                    <a:pt x="2007" y="11466"/>
                  </a:cubicBezTo>
                  <a:cubicBezTo>
                    <a:pt x="2037" y="11466"/>
                    <a:pt x="2037" y="11466"/>
                    <a:pt x="2128" y="11436"/>
                  </a:cubicBezTo>
                  <a:cubicBezTo>
                    <a:pt x="2189" y="11375"/>
                    <a:pt x="2250" y="11284"/>
                    <a:pt x="2189" y="11193"/>
                  </a:cubicBezTo>
                  <a:lnTo>
                    <a:pt x="1156" y="8852"/>
                  </a:lnTo>
                  <a:cubicBezTo>
                    <a:pt x="396" y="7120"/>
                    <a:pt x="365" y="5265"/>
                    <a:pt x="1034" y="3533"/>
                  </a:cubicBezTo>
                  <a:lnTo>
                    <a:pt x="2280" y="250"/>
                  </a:lnTo>
                  <a:cubicBezTo>
                    <a:pt x="2311" y="159"/>
                    <a:pt x="2250" y="68"/>
                    <a:pt x="2159" y="7"/>
                  </a:cubicBezTo>
                  <a:cubicBezTo>
                    <a:pt x="2146" y="3"/>
                    <a:pt x="2134" y="1"/>
                    <a:pt x="212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7433525" y="3415625"/>
              <a:ext cx="224200" cy="204050"/>
            </a:xfrm>
            <a:custGeom>
              <a:avLst/>
              <a:gdLst/>
              <a:ahLst/>
              <a:cxnLst/>
              <a:rect l="l" t="t" r="r" b="b"/>
              <a:pathLst>
                <a:path w="8968" h="8162" extrusionOk="0">
                  <a:moveTo>
                    <a:pt x="6245" y="0"/>
                  </a:moveTo>
                  <a:cubicBezTo>
                    <a:pt x="4536" y="0"/>
                    <a:pt x="1" y="3754"/>
                    <a:pt x="1" y="3754"/>
                  </a:cubicBezTo>
                  <a:lnTo>
                    <a:pt x="3952" y="8161"/>
                  </a:lnTo>
                  <a:lnTo>
                    <a:pt x="8968" y="4879"/>
                  </a:lnTo>
                  <a:cubicBezTo>
                    <a:pt x="8968" y="4879"/>
                    <a:pt x="7965" y="745"/>
                    <a:pt x="6597" y="76"/>
                  </a:cubicBezTo>
                  <a:cubicBezTo>
                    <a:pt x="6500" y="24"/>
                    <a:pt x="6382" y="0"/>
                    <a:pt x="6245"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7947225" y="3737725"/>
              <a:ext cx="1030125" cy="558950"/>
            </a:xfrm>
            <a:custGeom>
              <a:avLst/>
              <a:gdLst/>
              <a:ahLst/>
              <a:cxnLst/>
              <a:rect l="l" t="t" r="r" b="b"/>
              <a:pathLst>
                <a:path w="41205" h="22358" extrusionOk="0">
                  <a:moveTo>
                    <a:pt x="2675" y="6554"/>
                  </a:moveTo>
                  <a:cubicBezTo>
                    <a:pt x="2827" y="6554"/>
                    <a:pt x="2918" y="6584"/>
                    <a:pt x="3040" y="6584"/>
                  </a:cubicBezTo>
                  <a:cubicBezTo>
                    <a:pt x="2918" y="6584"/>
                    <a:pt x="2827" y="6584"/>
                    <a:pt x="2675" y="6554"/>
                  </a:cubicBezTo>
                  <a:close/>
                  <a:moveTo>
                    <a:pt x="7060" y="1"/>
                  </a:moveTo>
                  <a:cubicBezTo>
                    <a:pt x="6943" y="1"/>
                    <a:pt x="6836" y="22"/>
                    <a:pt x="6779" y="80"/>
                  </a:cubicBezTo>
                  <a:cubicBezTo>
                    <a:pt x="6566" y="232"/>
                    <a:pt x="6535" y="505"/>
                    <a:pt x="6566" y="748"/>
                  </a:cubicBezTo>
                  <a:cubicBezTo>
                    <a:pt x="6627" y="1448"/>
                    <a:pt x="6870" y="2147"/>
                    <a:pt x="7143" y="2815"/>
                  </a:cubicBezTo>
                  <a:cubicBezTo>
                    <a:pt x="6535" y="2633"/>
                    <a:pt x="5897" y="2420"/>
                    <a:pt x="5198" y="2177"/>
                  </a:cubicBezTo>
                  <a:cubicBezTo>
                    <a:pt x="4384" y="1949"/>
                    <a:pt x="3326" y="1564"/>
                    <a:pt x="2453" y="1564"/>
                  </a:cubicBezTo>
                  <a:cubicBezTo>
                    <a:pt x="1697" y="1564"/>
                    <a:pt x="1079" y="1853"/>
                    <a:pt x="882" y="2785"/>
                  </a:cubicBezTo>
                  <a:cubicBezTo>
                    <a:pt x="791" y="3514"/>
                    <a:pt x="1247" y="3818"/>
                    <a:pt x="1855" y="3940"/>
                  </a:cubicBezTo>
                  <a:cubicBezTo>
                    <a:pt x="1771" y="3934"/>
                    <a:pt x="1688" y="3930"/>
                    <a:pt x="1605" y="3930"/>
                  </a:cubicBezTo>
                  <a:cubicBezTo>
                    <a:pt x="870" y="3930"/>
                    <a:pt x="183" y="4194"/>
                    <a:pt x="183" y="5095"/>
                  </a:cubicBezTo>
                  <a:cubicBezTo>
                    <a:pt x="0" y="6098"/>
                    <a:pt x="851" y="6372"/>
                    <a:pt x="1672" y="6493"/>
                  </a:cubicBezTo>
                  <a:cubicBezTo>
                    <a:pt x="1155" y="6493"/>
                    <a:pt x="700" y="6676"/>
                    <a:pt x="608" y="7314"/>
                  </a:cubicBezTo>
                  <a:cubicBezTo>
                    <a:pt x="396" y="8469"/>
                    <a:pt x="1368" y="8864"/>
                    <a:pt x="2280" y="8986"/>
                  </a:cubicBezTo>
                  <a:cubicBezTo>
                    <a:pt x="1368" y="9168"/>
                    <a:pt x="1855" y="10627"/>
                    <a:pt x="3010" y="11022"/>
                  </a:cubicBezTo>
                  <a:lnTo>
                    <a:pt x="8998" y="13606"/>
                  </a:lnTo>
                  <a:cubicBezTo>
                    <a:pt x="9311" y="13775"/>
                    <a:pt x="9681" y="13829"/>
                    <a:pt x="10094" y="13829"/>
                  </a:cubicBezTo>
                  <a:cubicBezTo>
                    <a:pt x="10202" y="13829"/>
                    <a:pt x="10313" y="13825"/>
                    <a:pt x="10426" y="13819"/>
                  </a:cubicBezTo>
                  <a:lnTo>
                    <a:pt x="30822" y="21873"/>
                  </a:lnTo>
                  <a:cubicBezTo>
                    <a:pt x="31695" y="22204"/>
                    <a:pt x="32574" y="22357"/>
                    <a:pt x="33428" y="22357"/>
                  </a:cubicBezTo>
                  <a:cubicBezTo>
                    <a:pt x="37605" y="22357"/>
                    <a:pt x="41205" y="18700"/>
                    <a:pt x="40700" y="14183"/>
                  </a:cubicBezTo>
                  <a:lnTo>
                    <a:pt x="39241" y="6919"/>
                  </a:lnTo>
                  <a:lnTo>
                    <a:pt x="27235" y="7284"/>
                  </a:lnTo>
                  <a:lnTo>
                    <a:pt x="27904" y="10657"/>
                  </a:lnTo>
                  <a:lnTo>
                    <a:pt x="27904" y="10657"/>
                  </a:lnTo>
                  <a:lnTo>
                    <a:pt x="13496" y="6098"/>
                  </a:lnTo>
                  <a:cubicBezTo>
                    <a:pt x="13223" y="5612"/>
                    <a:pt x="12888" y="5156"/>
                    <a:pt x="12554" y="4730"/>
                  </a:cubicBezTo>
                  <a:cubicBezTo>
                    <a:pt x="12554" y="4730"/>
                    <a:pt x="9119" y="1235"/>
                    <a:pt x="7721" y="293"/>
                  </a:cubicBezTo>
                  <a:cubicBezTo>
                    <a:pt x="7569" y="171"/>
                    <a:pt x="7417" y="80"/>
                    <a:pt x="7265" y="19"/>
                  </a:cubicBezTo>
                  <a:cubicBezTo>
                    <a:pt x="7198" y="8"/>
                    <a:pt x="7127" y="1"/>
                    <a:pt x="7060"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8558175" y="3676625"/>
              <a:ext cx="88925" cy="326025"/>
            </a:xfrm>
            <a:custGeom>
              <a:avLst/>
              <a:gdLst/>
              <a:ahLst/>
              <a:cxnLst/>
              <a:rect l="l" t="t" r="r" b="b"/>
              <a:pathLst>
                <a:path w="3557" h="13041" extrusionOk="0">
                  <a:moveTo>
                    <a:pt x="183" y="1"/>
                  </a:moveTo>
                  <a:cubicBezTo>
                    <a:pt x="61" y="1"/>
                    <a:pt x="1" y="62"/>
                    <a:pt x="1" y="183"/>
                  </a:cubicBezTo>
                  <a:lnTo>
                    <a:pt x="396" y="8998"/>
                  </a:lnTo>
                  <a:cubicBezTo>
                    <a:pt x="456" y="9484"/>
                    <a:pt x="882" y="9910"/>
                    <a:pt x="1368" y="9910"/>
                  </a:cubicBezTo>
                  <a:lnTo>
                    <a:pt x="2615" y="9910"/>
                  </a:lnTo>
                  <a:lnTo>
                    <a:pt x="3192" y="12828"/>
                  </a:lnTo>
                  <a:cubicBezTo>
                    <a:pt x="3192" y="12949"/>
                    <a:pt x="3314" y="13041"/>
                    <a:pt x="3374" y="13041"/>
                  </a:cubicBezTo>
                  <a:cubicBezTo>
                    <a:pt x="3526" y="12980"/>
                    <a:pt x="3557" y="12919"/>
                    <a:pt x="3557" y="12797"/>
                  </a:cubicBezTo>
                  <a:lnTo>
                    <a:pt x="2919" y="9545"/>
                  </a:lnTo>
                  <a:lnTo>
                    <a:pt x="1368" y="9545"/>
                  </a:lnTo>
                  <a:cubicBezTo>
                    <a:pt x="1064" y="9545"/>
                    <a:pt x="821" y="9302"/>
                    <a:pt x="791" y="8998"/>
                  </a:cubicBezTo>
                  <a:lnTo>
                    <a:pt x="365" y="183"/>
                  </a:lnTo>
                  <a:cubicBezTo>
                    <a:pt x="365" y="62"/>
                    <a:pt x="305" y="1"/>
                    <a:pt x="18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8113650" y="3778450"/>
              <a:ext cx="92725" cy="66150"/>
            </a:xfrm>
            <a:custGeom>
              <a:avLst/>
              <a:gdLst/>
              <a:ahLst/>
              <a:cxnLst/>
              <a:rect l="l" t="t" r="r" b="b"/>
              <a:pathLst>
                <a:path w="3709" h="2646" extrusionOk="0">
                  <a:moveTo>
                    <a:pt x="0" y="1"/>
                  </a:moveTo>
                  <a:lnTo>
                    <a:pt x="456" y="1247"/>
                  </a:lnTo>
                  <a:lnTo>
                    <a:pt x="3708" y="2645"/>
                  </a:lnTo>
                  <a:cubicBezTo>
                    <a:pt x="3708" y="2645"/>
                    <a:pt x="608" y="214"/>
                    <a:pt x="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7980650" y="3830125"/>
              <a:ext cx="67675" cy="26625"/>
            </a:xfrm>
            <a:custGeom>
              <a:avLst/>
              <a:gdLst/>
              <a:ahLst/>
              <a:cxnLst/>
              <a:rect l="l" t="t" r="r" b="b"/>
              <a:pathLst>
                <a:path w="2707" h="1065" extrusionOk="0">
                  <a:moveTo>
                    <a:pt x="183" y="1"/>
                  </a:moveTo>
                  <a:cubicBezTo>
                    <a:pt x="62" y="1"/>
                    <a:pt x="1" y="92"/>
                    <a:pt x="1" y="214"/>
                  </a:cubicBezTo>
                  <a:cubicBezTo>
                    <a:pt x="1" y="305"/>
                    <a:pt x="62" y="396"/>
                    <a:pt x="183" y="396"/>
                  </a:cubicBezTo>
                  <a:cubicBezTo>
                    <a:pt x="426" y="396"/>
                    <a:pt x="1703" y="822"/>
                    <a:pt x="2463" y="1065"/>
                  </a:cubicBezTo>
                  <a:cubicBezTo>
                    <a:pt x="2554" y="1065"/>
                    <a:pt x="2615" y="1034"/>
                    <a:pt x="2645" y="974"/>
                  </a:cubicBezTo>
                  <a:cubicBezTo>
                    <a:pt x="2706" y="852"/>
                    <a:pt x="2615" y="730"/>
                    <a:pt x="2554" y="730"/>
                  </a:cubicBezTo>
                  <a:cubicBezTo>
                    <a:pt x="2341" y="670"/>
                    <a:pt x="518" y="31"/>
                    <a:pt x="18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8591600" y="3984950"/>
              <a:ext cx="111750" cy="42775"/>
            </a:xfrm>
            <a:custGeom>
              <a:avLst/>
              <a:gdLst/>
              <a:ahLst/>
              <a:cxnLst/>
              <a:rect l="l" t="t" r="r" b="b"/>
              <a:pathLst>
                <a:path w="4470" h="1711" extrusionOk="0">
                  <a:moveTo>
                    <a:pt x="194" y="1"/>
                  </a:moveTo>
                  <a:cubicBezTo>
                    <a:pt x="114" y="1"/>
                    <a:pt x="31" y="55"/>
                    <a:pt x="31" y="130"/>
                  </a:cubicBezTo>
                  <a:cubicBezTo>
                    <a:pt x="1" y="252"/>
                    <a:pt x="62" y="343"/>
                    <a:pt x="153" y="343"/>
                  </a:cubicBezTo>
                  <a:lnTo>
                    <a:pt x="4196" y="1711"/>
                  </a:lnTo>
                  <a:lnTo>
                    <a:pt x="4256" y="1711"/>
                  </a:lnTo>
                  <a:cubicBezTo>
                    <a:pt x="4317" y="1711"/>
                    <a:pt x="4408" y="1680"/>
                    <a:pt x="4439" y="1620"/>
                  </a:cubicBezTo>
                  <a:cubicBezTo>
                    <a:pt x="4469" y="1498"/>
                    <a:pt x="4408" y="1376"/>
                    <a:pt x="4317" y="1376"/>
                  </a:cubicBezTo>
                  <a:lnTo>
                    <a:pt x="244" y="9"/>
                  </a:lnTo>
                  <a:cubicBezTo>
                    <a:pt x="228" y="3"/>
                    <a:pt x="211" y="1"/>
                    <a:pt x="19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7980650" y="3894575"/>
              <a:ext cx="56275" cy="24500"/>
            </a:xfrm>
            <a:custGeom>
              <a:avLst/>
              <a:gdLst/>
              <a:ahLst/>
              <a:cxnLst/>
              <a:rect l="l" t="t" r="r" b="b"/>
              <a:pathLst>
                <a:path w="2251" h="980" extrusionOk="0">
                  <a:moveTo>
                    <a:pt x="225" y="0"/>
                  </a:moveTo>
                  <a:cubicBezTo>
                    <a:pt x="122" y="0"/>
                    <a:pt x="31" y="76"/>
                    <a:pt x="31" y="128"/>
                  </a:cubicBezTo>
                  <a:cubicBezTo>
                    <a:pt x="1" y="250"/>
                    <a:pt x="62" y="371"/>
                    <a:pt x="153" y="371"/>
                  </a:cubicBezTo>
                  <a:lnTo>
                    <a:pt x="1977" y="979"/>
                  </a:lnTo>
                  <a:lnTo>
                    <a:pt x="2007" y="979"/>
                  </a:lnTo>
                  <a:cubicBezTo>
                    <a:pt x="2098" y="979"/>
                    <a:pt x="2159" y="918"/>
                    <a:pt x="2189" y="858"/>
                  </a:cubicBezTo>
                  <a:cubicBezTo>
                    <a:pt x="2250" y="736"/>
                    <a:pt x="2159" y="614"/>
                    <a:pt x="2098" y="614"/>
                  </a:cubicBezTo>
                  <a:lnTo>
                    <a:pt x="274" y="6"/>
                  </a:lnTo>
                  <a:cubicBezTo>
                    <a:pt x="258" y="2"/>
                    <a:pt x="241" y="0"/>
                    <a:pt x="22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8000425" y="3956525"/>
              <a:ext cx="34975" cy="17250"/>
            </a:xfrm>
            <a:custGeom>
              <a:avLst/>
              <a:gdLst/>
              <a:ahLst/>
              <a:cxnLst/>
              <a:rect l="l" t="t" r="r" b="b"/>
              <a:pathLst>
                <a:path w="1399" h="690" extrusionOk="0">
                  <a:moveTo>
                    <a:pt x="198" y="1"/>
                  </a:moveTo>
                  <a:cubicBezTo>
                    <a:pt x="124" y="1"/>
                    <a:pt x="77" y="65"/>
                    <a:pt x="31" y="112"/>
                  </a:cubicBezTo>
                  <a:cubicBezTo>
                    <a:pt x="0" y="234"/>
                    <a:pt x="91" y="325"/>
                    <a:pt x="152" y="355"/>
                  </a:cubicBezTo>
                  <a:lnTo>
                    <a:pt x="1155" y="659"/>
                  </a:lnTo>
                  <a:cubicBezTo>
                    <a:pt x="1155" y="690"/>
                    <a:pt x="1155" y="690"/>
                    <a:pt x="1186" y="690"/>
                  </a:cubicBezTo>
                  <a:cubicBezTo>
                    <a:pt x="1246" y="690"/>
                    <a:pt x="1338" y="659"/>
                    <a:pt x="1368" y="538"/>
                  </a:cubicBezTo>
                  <a:cubicBezTo>
                    <a:pt x="1398" y="416"/>
                    <a:pt x="1338" y="355"/>
                    <a:pt x="1246" y="325"/>
                  </a:cubicBezTo>
                  <a:lnTo>
                    <a:pt x="274" y="21"/>
                  </a:lnTo>
                  <a:cubicBezTo>
                    <a:pt x="245" y="7"/>
                    <a:pt x="220" y="1"/>
                    <a:pt x="19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7575625" y="3387125"/>
              <a:ext cx="92750" cy="104125"/>
            </a:xfrm>
            <a:custGeom>
              <a:avLst/>
              <a:gdLst/>
              <a:ahLst/>
              <a:cxnLst/>
              <a:rect l="l" t="t" r="r" b="b"/>
              <a:pathLst>
                <a:path w="3710" h="4165" extrusionOk="0">
                  <a:moveTo>
                    <a:pt x="214" y="0"/>
                  </a:moveTo>
                  <a:cubicBezTo>
                    <a:pt x="92" y="0"/>
                    <a:pt x="1" y="61"/>
                    <a:pt x="1" y="183"/>
                  </a:cubicBezTo>
                  <a:cubicBezTo>
                    <a:pt x="1" y="304"/>
                    <a:pt x="92" y="365"/>
                    <a:pt x="214" y="365"/>
                  </a:cubicBezTo>
                  <a:lnTo>
                    <a:pt x="2737" y="365"/>
                  </a:lnTo>
                  <a:cubicBezTo>
                    <a:pt x="3010" y="365"/>
                    <a:pt x="3284" y="608"/>
                    <a:pt x="3284" y="912"/>
                  </a:cubicBezTo>
                  <a:lnTo>
                    <a:pt x="3284" y="2006"/>
                  </a:lnTo>
                  <a:cubicBezTo>
                    <a:pt x="3284" y="2979"/>
                    <a:pt x="2493" y="3800"/>
                    <a:pt x="1490" y="3800"/>
                  </a:cubicBezTo>
                  <a:lnTo>
                    <a:pt x="214" y="3800"/>
                  </a:lnTo>
                  <a:cubicBezTo>
                    <a:pt x="92" y="3800"/>
                    <a:pt x="1" y="3860"/>
                    <a:pt x="1" y="3982"/>
                  </a:cubicBezTo>
                  <a:cubicBezTo>
                    <a:pt x="1" y="4104"/>
                    <a:pt x="92" y="4164"/>
                    <a:pt x="214" y="4164"/>
                  </a:cubicBezTo>
                  <a:lnTo>
                    <a:pt x="1460" y="4164"/>
                  </a:lnTo>
                  <a:cubicBezTo>
                    <a:pt x="2676" y="4164"/>
                    <a:pt x="3648" y="3161"/>
                    <a:pt x="3709" y="2037"/>
                  </a:cubicBezTo>
                  <a:lnTo>
                    <a:pt x="3709" y="942"/>
                  </a:lnTo>
                  <a:cubicBezTo>
                    <a:pt x="3709" y="395"/>
                    <a:pt x="3284" y="0"/>
                    <a:pt x="273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7408450" y="3319500"/>
              <a:ext cx="197600" cy="236350"/>
            </a:xfrm>
            <a:custGeom>
              <a:avLst/>
              <a:gdLst/>
              <a:ahLst/>
              <a:cxnLst/>
              <a:rect l="l" t="t" r="r" b="b"/>
              <a:pathLst>
                <a:path w="7904" h="9454" extrusionOk="0">
                  <a:moveTo>
                    <a:pt x="670" y="0"/>
                  </a:moveTo>
                  <a:cubicBezTo>
                    <a:pt x="274" y="0"/>
                    <a:pt x="1" y="304"/>
                    <a:pt x="1" y="638"/>
                  </a:cubicBezTo>
                  <a:lnTo>
                    <a:pt x="1" y="9453"/>
                  </a:lnTo>
                  <a:lnTo>
                    <a:pt x="7904" y="9453"/>
                  </a:lnTo>
                  <a:lnTo>
                    <a:pt x="7904" y="578"/>
                  </a:lnTo>
                  <a:cubicBezTo>
                    <a:pt x="7904" y="274"/>
                    <a:pt x="7661" y="0"/>
                    <a:pt x="7357"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7366675" y="3425875"/>
              <a:ext cx="125400" cy="49425"/>
            </a:xfrm>
            <a:custGeom>
              <a:avLst/>
              <a:gdLst/>
              <a:ahLst/>
              <a:cxnLst/>
              <a:rect l="l" t="t" r="r" b="b"/>
              <a:pathLst>
                <a:path w="5016" h="1977" extrusionOk="0">
                  <a:moveTo>
                    <a:pt x="1003" y="0"/>
                  </a:moveTo>
                  <a:cubicBezTo>
                    <a:pt x="456" y="0"/>
                    <a:pt x="0" y="426"/>
                    <a:pt x="0" y="943"/>
                  </a:cubicBezTo>
                  <a:cubicBezTo>
                    <a:pt x="0" y="1490"/>
                    <a:pt x="426" y="1946"/>
                    <a:pt x="973" y="1946"/>
                  </a:cubicBezTo>
                  <a:lnTo>
                    <a:pt x="4043" y="1976"/>
                  </a:lnTo>
                  <a:cubicBezTo>
                    <a:pt x="4559" y="1976"/>
                    <a:pt x="5015" y="1551"/>
                    <a:pt x="5015" y="1034"/>
                  </a:cubicBezTo>
                  <a:cubicBezTo>
                    <a:pt x="5015" y="487"/>
                    <a:pt x="4620" y="31"/>
                    <a:pt x="4073" y="31"/>
                  </a:cubicBezTo>
                  <a:lnTo>
                    <a:pt x="1003" y="0"/>
                  </a:ln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362100" y="3376350"/>
              <a:ext cx="132250" cy="49550"/>
            </a:xfrm>
            <a:custGeom>
              <a:avLst/>
              <a:gdLst/>
              <a:ahLst/>
              <a:cxnLst/>
              <a:rect l="l" t="t" r="r" b="b"/>
              <a:pathLst>
                <a:path w="5290" h="1982" extrusionOk="0">
                  <a:moveTo>
                    <a:pt x="886" y="1"/>
                  </a:moveTo>
                  <a:cubicBezTo>
                    <a:pt x="406" y="1"/>
                    <a:pt x="1" y="461"/>
                    <a:pt x="1" y="948"/>
                  </a:cubicBezTo>
                  <a:cubicBezTo>
                    <a:pt x="1" y="1495"/>
                    <a:pt x="426" y="1951"/>
                    <a:pt x="943" y="1951"/>
                  </a:cubicBezTo>
                  <a:lnTo>
                    <a:pt x="4256" y="1981"/>
                  </a:lnTo>
                  <a:cubicBezTo>
                    <a:pt x="4773" y="1981"/>
                    <a:pt x="5259" y="1556"/>
                    <a:pt x="5259" y="1039"/>
                  </a:cubicBezTo>
                  <a:cubicBezTo>
                    <a:pt x="5290" y="492"/>
                    <a:pt x="4834" y="36"/>
                    <a:pt x="4287" y="36"/>
                  </a:cubicBezTo>
                  <a:lnTo>
                    <a:pt x="973" y="6"/>
                  </a:lnTo>
                  <a:cubicBezTo>
                    <a:pt x="944" y="2"/>
                    <a:pt x="915" y="1"/>
                    <a:pt x="886" y="1"/>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7519400" y="3376675"/>
              <a:ext cx="111725" cy="107550"/>
            </a:xfrm>
            <a:custGeom>
              <a:avLst/>
              <a:gdLst/>
              <a:ahLst/>
              <a:cxnLst/>
              <a:rect l="l" t="t" r="r" b="b"/>
              <a:pathLst>
                <a:path w="4469" h="4302" extrusionOk="0">
                  <a:moveTo>
                    <a:pt x="1080" y="0"/>
                  </a:moveTo>
                  <a:cubicBezTo>
                    <a:pt x="829" y="0"/>
                    <a:pt x="578" y="99"/>
                    <a:pt x="396" y="297"/>
                  </a:cubicBezTo>
                  <a:cubicBezTo>
                    <a:pt x="1" y="661"/>
                    <a:pt x="1" y="1269"/>
                    <a:pt x="396" y="1664"/>
                  </a:cubicBezTo>
                  <a:lnTo>
                    <a:pt x="2706" y="4005"/>
                  </a:lnTo>
                  <a:cubicBezTo>
                    <a:pt x="2903" y="4202"/>
                    <a:pt x="3154" y="4301"/>
                    <a:pt x="3401" y="4301"/>
                  </a:cubicBezTo>
                  <a:cubicBezTo>
                    <a:pt x="3648" y="4301"/>
                    <a:pt x="3891" y="4202"/>
                    <a:pt x="4074" y="4005"/>
                  </a:cubicBezTo>
                  <a:cubicBezTo>
                    <a:pt x="4469" y="3640"/>
                    <a:pt x="4469" y="3032"/>
                    <a:pt x="4074" y="2637"/>
                  </a:cubicBezTo>
                  <a:lnTo>
                    <a:pt x="1764" y="297"/>
                  </a:lnTo>
                  <a:cubicBezTo>
                    <a:pt x="1581" y="99"/>
                    <a:pt x="1330" y="0"/>
                    <a:pt x="1080"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7376550" y="3472950"/>
              <a:ext cx="98800" cy="49450"/>
            </a:xfrm>
            <a:custGeom>
              <a:avLst/>
              <a:gdLst/>
              <a:ahLst/>
              <a:cxnLst/>
              <a:rect l="l" t="t" r="r" b="b"/>
              <a:pathLst>
                <a:path w="3952" h="1978" extrusionOk="0">
                  <a:moveTo>
                    <a:pt x="982" y="0"/>
                  </a:moveTo>
                  <a:cubicBezTo>
                    <a:pt x="458" y="0"/>
                    <a:pt x="31" y="444"/>
                    <a:pt x="31" y="944"/>
                  </a:cubicBezTo>
                  <a:cubicBezTo>
                    <a:pt x="0" y="1491"/>
                    <a:pt x="456" y="1947"/>
                    <a:pt x="973" y="1947"/>
                  </a:cubicBezTo>
                  <a:lnTo>
                    <a:pt x="2949" y="1978"/>
                  </a:lnTo>
                  <a:cubicBezTo>
                    <a:pt x="3496" y="1978"/>
                    <a:pt x="3952" y="1582"/>
                    <a:pt x="3952" y="1035"/>
                  </a:cubicBezTo>
                  <a:cubicBezTo>
                    <a:pt x="3952" y="488"/>
                    <a:pt x="3496" y="63"/>
                    <a:pt x="3009" y="63"/>
                  </a:cubicBezTo>
                  <a:lnTo>
                    <a:pt x="1034" y="2"/>
                  </a:lnTo>
                  <a:cubicBezTo>
                    <a:pt x="1016" y="1"/>
                    <a:pt x="999" y="0"/>
                    <a:pt x="982"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7399350" y="3520850"/>
              <a:ext cx="75250" cy="48675"/>
            </a:xfrm>
            <a:custGeom>
              <a:avLst/>
              <a:gdLst/>
              <a:ahLst/>
              <a:cxnLst/>
              <a:rect l="l" t="t" r="r" b="b"/>
              <a:pathLst>
                <a:path w="3010" h="1947" extrusionOk="0">
                  <a:moveTo>
                    <a:pt x="1034" y="1"/>
                  </a:moveTo>
                  <a:cubicBezTo>
                    <a:pt x="486" y="1"/>
                    <a:pt x="31" y="426"/>
                    <a:pt x="31" y="943"/>
                  </a:cubicBezTo>
                  <a:cubicBezTo>
                    <a:pt x="0" y="1490"/>
                    <a:pt x="456" y="1946"/>
                    <a:pt x="973" y="1946"/>
                  </a:cubicBezTo>
                  <a:lnTo>
                    <a:pt x="1976" y="1946"/>
                  </a:lnTo>
                  <a:cubicBezTo>
                    <a:pt x="2493" y="1946"/>
                    <a:pt x="2948" y="1521"/>
                    <a:pt x="2948" y="974"/>
                  </a:cubicBezTo>
                  <a:cubicBezTo>
                    <a:pt x="3009" y="457"/>
                    <a:pt x="2553" y="1"/>
                    <a:pt x="2006" y="1"/>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7385650" y="3422075"/>
              <a:ext cx="87425" cy="9150"/>
            </a:xfrm>
            <a:custGeom>
              <a:avLst/>
              <a:gdLst/>
              <a:ahLst/>
              <a:cxnLst/>
              <a:rect l="l" t="t" r="r" b="b"/>
              <a:pathLst>
                <a:path w="3497" h="366" extrusionOk="0">
                  <a:moveTo>
                    <a:pt x="214" y="0"/>
                  </a:moveTo>
                  <a:cubicBezTo>
                    <a:pt x="92" y="0"/>
                    <a:pt x="1" y="61"/>
                    <a:pt x="1" y="183"/>
                  </a:cubicBezTo>
                  <a:cubicBezTo>
                    <a:pt x="1" y="304"/>
                    <a:pt x="92" y="365"/>
                    <a:pt x="214" y="365"/>
                  </a:cubicBezTo>
                  <a:lnTo>
                    <a:pt x="3314" y="365"/>
                  </a:lnTo>
                  <a:cubicBezTo>
                    <a:pt x="3436" y="365"/>
                    <a:pt x="3496" y="304"/>
                    <a:pt x="3496" y="183"/>
                  </a:cubicBezTo>
                  <a:cubicBezTo>
                    <a:pt x="3496" y="61"/>
                    <a:pt x="3436" y="0"/>
                    <a:pt x="3314"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7385650" y="3472975"/>
              <a:ext cx="81350" cy="10675"/>
            </a:xfrm>
            <a:custGeom>
              <a:avLst/>
              <a:gdLst/>
              <a:ahLst/>
              <a:cxnLst/>
              <a:rect l="l" t="t" r="r" b="b"/>
              <a:pathLst>
                <a:path w="3254" h="427" extrusionOk="0">
                  <a:moveTo>
                    <a:pt x="214" y="1"/>
                  </a:moveTo>
                  <a:cubicBezTo>
                    <a:pt x="92" y="1"/>
                    <a:pt x="1" y="92"/>
                    <a:pt x="1" y="214"/>
                  </a:cubicBezTo>
                  <a:cubicBezTo>
                    <a:pt x="62" y="274"/>
                    <a:pt x="123" y="366"/>
                    <a:pt x="214" y="366"/>
                  </a:cubicBezTo>
                  <a:lnTo>
                    <a:pt x="3041" y="426"/>
                  </a:lnTo>
                  <a:cubicBezTo>
                    <a:pt x="3162" y="426"/>
                    <a:pt x="3253" y="366"/>
                    <a:pt x="3253" y="244"/>
                  </a:cubicBezTo>
                  <a:cubicBezTo>
                    <a:pt x="3253" y="123"/>
                    <a:pt x="3162" y="62"/>
                    <a:pt x="3041" y="62"/>
                  </a:cubicBezTo>
                  <a:lnTo>
                    <a:pt x="21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398575" y="3518575"/>
              <a:ext cx="65375" cy="10675"/>
            </a:xfrm>
            <a:custGeom>
              <a:avLst/>
              <a:gdLst/>
              <a:ahLst/>
              <a:cxnLst/>
              <a:rect l="l" t="t" r="r" b="b"/>
              <a:pathLst>
                <a:path w="2615" h="427" extrusionOk="0">
                  <a:moveTo>
                    <a:pt x="2432" y="1"/>
                  </a:moveTo>
                  <a:lnTo>
                    <a:pt x="183" y="61"/>
                  </a:lnTo>
                  <a:cubicBezTo>
                    <a:pt x="62" y="61"/>
                    <a:pt x="1" y="122"/>
                    <a:pt x="1" y="244"/>
                  </a:cubicBezTo>
                  <a:cubicBezTo>
                    <a:pt x="1" y="365"/>
                    <a:pt x="62" y="426"/>
                    <a:pt x="183" y="426"/>
                  </a:cubicBezTo>
                  <a:lnTo>
                    <a:pt x="2432" y="396"/>
                  </a:lnTo>
                  <a:cubicBezTo>
                    <a:pt x="2524" y="396"/>
                    <a:pt x="2615" y="305"/>
                    <a:pt x="2615" y="183"/>
                  </a:cubicBezTo>
                  <a:cubicBezTo>
                    <a:pt x="2615" y="92"/>
                    <a:pt x="2524" y="1"/>
                    <a:pt x="243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0"/>
          <p:cNvGrpSpPr/>
          <p:nvPr/>
        </p:nvGrpSpPr>
        <p:grpSpPr>
          <a:xfrm>
            <a:off x="-3638250" y="2711266"/>
            <a:ext cx="5124750" cy="2497775"/>
            <a:chOff x="-1504650" y="2590850"/>
            <a:chExt cx="5124750" cy="2497775"/>
          </a:xfrm>
        </p:grpSpPr>
        <p:sp>
          <p:nvSpPr>
            <p:cNvPr id="535" name="Google Shape;535;p40"/>
            <p:cNvSpPr/>
            <p:nvPr/>
          </p:nvSpPr>
          <p:spPr>
            <a:xfrm>
              <a:off x="-300975" y="2628825"/>
              <a:ext cx="1091225" cy="520550"/>
            </a:xfrm>
            <a:custGeom>
              <a:avLst/>
              <a:gdLst/>
              <a:ahLst/>
              <a:cxnLst/>
              <a:rect l="l" t="t" r="r" b="b"/>
              <a:pathLst>
                <a:path w="43649" h="20822" extrusionOk="0">
                  <a:moveTo>
                    <a:pt x="20852" y="1"/>
                  </a:moveTo>
                  <a:cubicBezTo>
                    <a:pt x="20092" y="1"/>
                    <a:pt x="19454" y="487"/>
                    <a:pt x="19271" y="1217"/>
                  </a:cubicBezTo>
                  <a:lnTo>
                    <a:pt x="14438" y="18664"/>
                  </a:lnTo>
                  <a:lnTo>
                    <a:pt x="426" y="18664"/>
                  </a:lnTo>
                  <a:cubicBezTo>
                    <a:pt x="152" y="18664"/>
                    <a:pt x="0" y="18907"/>
                    <a:pt x="152" y="19150"/>
                  </a:cubicBezTo>
                  <a:lnTo>
                    <a:pt x="1247" y="20822"/>
                  </a:lnTo>
                  <a:lnTo>
                    <a:pt x="37691" y="20822"/>
                  </a:lnTo>
                  <a:lnTo>
                    <a:pt x="43314" y="2159"/>
                  </a:lnTo>
                  <a:cubicBezTo>
                    <a:pt x="43649" y="1065"/>
                    <a:pt x="42858" y="1"/>
                    <a:pt x="41764"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90375" y="2629600"/>
              <a:ext cx="745475" cy="520550"/>
            </a:xfrm>
            <a:custGeom>
              <a:avLst/>
              <a:gdLst/>
              <a:ahLst/>
              <a:cxnLst/>
              <a:rect l="l" t="t" r="r" b="b"/>
              <a:pathLst>
                <a:path w="29819" h="20822" extrusionOk="0">
                  <a:moveTo>
                    <a:pt x="6991" y="0"/>
                  </a:moveTo>
                  <a:cubicBezTo>
                    <a:pt x="6231" y="0"/>
                    <a:pt x="5593" y="487"/>
                    <a:pt x="5380" y="1216"/>
                  </a:cubicBezTo>
                  <a:lnTo>
                    <a:pt x="0" y="20821"/>
                  </a:lnTo>
                  <a:lnTo>
                    <a:pt x="23861" y="20821"/>
                  </a:lnTo>
                  <a:lnTo>
                    <a:pt x="29484" y="2158"/>
                  </a:lnTo>
                  <a:cubicBezTo>
                    <a:pt x="29818" y="1064"/>
                    <a:pt x="29028" y="0"/>
                    <a:pt x="27903"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427750" y="2840075"/>
              <a:ext cx="134525" cy="135300"/>
            </a:xfrm>
            <a:custGeom>
              <a:avLst/>
              <a:gdLst/>
              <a:ahLst/>
              <a:cxnLst/>
              <a:rect l="l" t="t" r="r" b="b"/>
              <a:pathLst>
                <a:path w="5381" h="5412" extrusionOk="0">
                  <a:moveTo>
                    <a:pt x="2645" y="426"/>
                  </a:moveTo>
                  <a:cubicBezTo>
                    <a:pt x="3922" y="426"/>
                    <a:pt x="4925" y="1460"/>
                    <a:pt x="4925" y="2706"/>
                  </a:cubicBezTo>
                  <a:cubicBezTo>
                    <a:pt x="4925" y="3983"/>
                    <a:pt x="3922" y="4986"/>
                    <a:pt x="2645" y="4986"/>
                  </a:cubicBezTo>
                  <a:cubicBezTo>
                    <a:pt x="1399" y="4986"/>
                    <a:pt x="366" y="3983"/>
                    <a:pt x="366" y="2706"/>
                  </a:cubicBezTo>
                  <a:cubicBezTo>
                    <a:pt x="366" y="1460"/>
                    <a:pt x="1399" y="487"/>
                    <a:pt x="2645" y="426"/>
                  </a:cubicBezTo>
                  <a:close/>
                  <a:moveTo>
                    <a:pt x="2706" y="1"/>
                  </a:moveTo>
                  <a:cubicBezTo>
                    <a:pt x="1217" y="1"/>
                    <a:pt x="1" y="1247"/>
                    <a:pt x="1" y="2706"/>
                  </a:cubicBezTo>
                  <a:cubicBezTo>
                    <a:pt x="1" y="4195"/>
                    <a:pt x="1186" y="5411"/>
                    <a:pt x="2706" y="5411"/>
                  </a:cubicBezTo>
                  <a:cubicBezTo>
                    <a:pt x="4165" y="5411"/>
                    <a:pt x="5381" y="4195"/>
                    <a:pt x="5381" y="2706"/>
                  </a:cubicBezTo>
                  <a:cubicBezTo>
                    <a:pt x="5381" y="1217"/>
                    <a:pt x="4165" y="1"/>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1433225" y="3140250"/>
              <a:ext cx="5041150" cy="120825"/>
            </a:xfrm>
            <a:custGeom>
              <a:avLst/>
              <a:gdLst/>
              <a:ahLst/>
              <a:cxnLst/>
              <a:rect l="l" t="t" r="r" b="b"/>
              <a:pathLst>
                <a:path w="201646" h="4833" extrusionOk="0">
                  <a:moveTo>
                    <a:pt x="1" y="0"/>
                  </a:moveTo>
                  <a:lnTo>
                    <a:pt x="1" y="4833"/>
                  </a:lnTo>
                  <a:lnTo>
                    <a:pt x="201646" y="4833"/>
                  </a:lnTo>
                  <a:lnTo>
                    <a:pt x="201646"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1292625" y="3261050"/>
              <a:ext cx="4646000" cy="101850"/>
            </a:xfrm>
            <a:custGeom>
              <a:avLst/>
              <a:gdLst/>
              <a:ahLst/>
              <a:cxnLst/>
              <a:rect l="l" t="t" r="r" b="b"/>
              <a:pathLst>
                <a:path w="185840" h="4074" extrusionOk="0">
                  <a:moveTo>
                    <a:pt x="0" y="1"/>
                  </a:moveTo>
                  <a:cubicBezTo>
                    <a:pt x="0" y="2250"/>
                    <a:pt x="1641" y="4074"/>
                    <a:pt x="3647" y="4074"/>
                  </a:cubicBezTo>
                  <a:lnTo>
                    <a:pt x="182192" y="4074"/>
                  </a:lnTo>
                  <a:cubicBezTo>
                    <a:pt x="184198" y="4074"/>
                    <a:pt x="185839" y="2250"/>
                    <a:pt x="185839"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1254650" y="3863650"/>
              <a:ext cx="4590550" cy="69175"/>
            </a:xfrm>
            <a:custGeom>
              <a:avLst/>
              <a:gdLst/>
              <a:ahLst/>
              <a:cxnLst/>
              <a:rect l="l" t="t" r="r" b="b"/>
              <a:pathLst>
                <a:path w="183622" h="2767" extrusionOk="0">
                  <a:moveTo>
                    <a:pt x="1" y="1"/>
                  </a:moveTo>
                  <a:lnTo>
                    <a:pt x="1" y="2767"/>
                  </a:lnTo>
                  <a:lnTo>
                    <a:pt x="183621" y="2767"/>
                  </a:lnTo>
                  <a:lnTo>
                    <a:pt x="183621"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1504650" y="3362875"/>
              <a:ext cx="466600" cy="1725750"/>
            </a:xfrm>
            <a:custGeom>
              <a:avLst/>
              <a:gdLst/>
              <a:ahLst/>
              <a:cxnLst/>
              <a:rect l="l" t="t" r="r" b="b"/>
              <a:pathLst>
                <a:path w="18664" h="69030" extrusionOk="0">
                  <a:moveTo>
                    <a:pt x="13800" y="1"/>
                  </a:moveTo>
                  <a:lnTo>
                    <a:pt x="1" y="69029"/>
                  </a:lnTo>
                  <a:lnTo>
                    <a:pt x="4864" y="69029"/>
                  </a:lnTo>
                  <a:lnTo>
                    <a:pt x="186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3153500" y="3362875"/>
              <a:ext cx="466600" cy="1725750"/>
            </a:xfrm>
            <a:custGeom>
              <a:avLst/>
              <a:gdLst/>
              <a:ahLst/>
              <a:cxnLst/>
              <a:rect l="l" t="t" r="r" b="b"/>
              <a:pathLst>
                <a:path w="18664" h="69030" extrusionOk="0">
                  <a:moveTo>
                    <a:pt x="0" y="1"/>
                  </a:moveTo>
                  <a:lnTo>
                    <a:pt x="13800" y="69029"/>
                  </a:lnTo>
                  <a:lnTo>
                    <a:pt x="18663" y="69029"/>
                  </a:lnTo>
                  <a:lnTo>
                    <a:pt x="48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1433225" y="3201025"/>
              <a:ext cx="5041150" cy="18275"/>
            </a:xfrm>
            <a:custGeom>
              <a:avLst/>
              <a:gdLst/>
              <a:ahLst/>
              <a:cxnLst/>
              <a:rect l="l" t="t" r="r" b="b"/>
              <a:pathLst>
                <a:path w="201646" h="731" extrusionOk="0">
                  <a:moveTo>
                    <a:pt x="1" y="1"/>
                  </a:moveTo>
                  <a:lnTo>
                    <a:pt x="1" y="730"/>
                  </a:lnTo>
                  <a:lnTo>
                    <a:pt x="201646" y="730"/>
                  </a:lnTo>
                  <a:lnTo>
                    <a:pt x="201646"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1225650" y="3025500"/>
              <a:ext cx="538775" cy="116275"/>
            </a:xfrm>
            <a:custGeom>
              <a:avLst/>
              <a:gdLst/>
              <a:ahLst/>
              <a:cxnLst/>
              <a:rect l="l" t="t" r="r" b="b"/>
              <a:pathLst>
                <a:path w="21551" h="4651" extrusionOk="0">
                  <a:moveTo>
                    <a:pt x="2310" y="0"/>
                  </a:moveTo>
                  <a:cubicBezTo>
                    <a:pt x="1672" y="0"/>
                    <a:pt x="1095" y="274"/>
                    <a:pt x="669" y="699"/>
                  </a:cubicBezTo>
                  <a:cubicBezTo>
                    <a:pt x="274" y="1125"/>
                    <a:pt x="0" y="1672"/>
                    <a:pt x="0" y="2341"/>
                  </a:cubicBezTo>
                  <a:cubicBezTo>
                    <a:pt x="0" y="3617"/>
                    <a:pt x="1034" y="4651"/>
                    <a:pt x="2310" y="4651"/>
                  </a:cubicBezTo>
                  <a:lnTo>
                    <a:pt x="21551" y="4651"/>
                  </a:lnTo>
                  <a:lnTo>
                    <a:pt x="21551" y="4013"/>
                  </a:lnTo>
                  <a:lnTo>
                    <a:pt x="21034" y="4013"/>
                  </a:lnTo>
                  <a:lnTo>
                    <a:pt x="21034" y="760"/>
                  </a:lnTo>
                  <a:lnTo>
                    <a:pt x="21551" y="760"/>
                  </a:lnTo>
                  <a:lnTo>
                    <a:pt x="21551"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1273525" y="3044500"/>
              <a:ext cx="481025" cy="79800"/>
            </a:xfrm>
            <a:custGeom>
              <a:avLst/>
              <a:gdLst/>
              <a:ahLst/>
              <a:cxnLst/>
              <a:rect l="l" t="t" r="r" b="b"/>
              <a:pathLst>
                <a:path w="19241" h="3192" extrusionOk="0">
                  <a:moveTo>
                    <a:pt x="1581" y="0"/>
                  </a:moveTo>
                  <a:cubicBezTo>
                    <a:pt x="1155" y="0"/>
                    <a:pt x="730" y="152"/>
                    <a:pt x="456" y="456"/>
                  </a:cubicBezTo>
                  <a:cubicBezTo>
                    <a:pt x="213" y="760"/>
                    <a:pt x="0" y="1155"/>
                    <a:pt x="0" y="1611"/>
                  </a:cubicBezTo>
                  <a:cubicBezTo>
                    <a:pt x="0" y="2493"/>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1318350" y="3065775"/>
              <a:ext cx="436200" cy="11425"/>
            </a:xfrm>
            <a:custGeom>
              <a:avLst/>
              <a:gdLst/>
              <a:ahLst/>
              <a:cxnLst/>
              <a:rect l="l" t="t" r="r" b="b"/>
              <a:pathLst>
                <a:path w="17448" h="457" extrusionOk="0">
                  <a:moveTo>
                    <a:pt x="244" y="0"/>
                  </a:moveTo>
                  <a:cubicBezTo>
                    <a:pt x="122" y="0"/>
                    <a:pt x="1" y="61"/>
                    <a:pt x="1" y="213"/>
                  </a:cubicBezTo>
                  <a:cubicBezTo>
                    <a:pt x="1" y="335"/>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1318350" y="3096175"/>
              <a:ext cx="436200" cy="11425"/>
            </a:xfrm>
            <a:custGeom>
              <a:avLst/>
              <a:gdLst/>
              <a:ahLst/>
              <a:cxnLst/>
              <a:rect l="l" t="t" r="r" b="b"/>
              <a:pathLst>
                <a:path w="17448" h="457" extrusionOk="0">
                  <a:moveTo>
                    <a:pt x="244" y="0"/>
                  </a:moveTo>
                  <a:cubicBezTo>
                    <a:pt x="122" y="0"/>
                    <a:pt x="1" y="61"/>
                    <a:pt x="1" y="213"/>
                  </a:cubicBezTo>
                  <a:cubicBezTo>
                    <a:pt x="1" y="334"/>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1225650" y="2910000"/>
              <a:ext cx="538775" cy="115525"/>
            </a:xfrm>
            <a:custGeom>
              <a:avLst/>
              <a:gdLst/>
              <a:ahLst/>
              <a:cxnLst/>
              <a:rect l="l" t="t" r="r" b="b"/>
              <a:pathLst>
                <a:path w="21551" h="4621" extrusionOk="0">
                  <a:moveTo>
                    <a:pt x="2310" y="0"/>
                  </a:moveTo>
                  <a:cubicBezTo>
                    <a:pt x="1672" y="0"/>
                    <a:pt x="1095" y="274"/>
                    <a:pt x="669" y="669"/>
                  </a:cubicBezTo>
                  <a:cubicBezTo>
                    <a:pt x="274" y="1094"/>
                    <a:pt x="0" y="1672"/>
                    <a:pt x="0" y="2310"/>
                  </a:cubicBezTo>
                  <a:cubicBezTo>
                    <a:pt x="0" y="3617"/>
                    <a:pt x="1034" y="4620"/>
                    <a:pt x="2310" y="4620"/>
                  </a:cubicBezTo>
                  <a:lnTo>
                    <a:pt x="21551" y="4620"/>
                  </a:lnTo>
                  <a:lnTo>
                    <a:pt x="21551" y="3982"/>
                  </a:lnTo>
                  <a:lnTo>
                    <a:pt x="21034" y="3982"/>
                  </a:lnTo>
                  <a:lnTo>
                    <a:pt x="21034" y="760"/>
                  </a:lnTo>
                  <a:lnTo>
                    <a:pt x="21551" y="760"/>
                  </a:lnTo>
                  <a:lnTo>
                    <a:pt x="21551"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273525" y="2929000"/>
              <a:ext cx="481025" cy="79800"/>
            </a:xfrm>
            <a:custGeom>
              <a:avLst/>
              <a:gdLst/>
              <a:ahLst/>
              <a:cxnLst/>
              <a:rect l="l" t="t" r="r" b="b"/>
              <a:pathLst>
                <a:path w="19241" h="3192" extrusionOk="0">
                  <a:moveTo>
                    <a:pt x="1581" y="0"/>
                  </a:moveTo>
                  <a:cubicBezTo>
                    <a:pt x="1155" y="0"/>
                    <a:pt x="730" y="152"/>
                    <a:pt x="456" y="456"/>
                  </a:cubicBezTo>
                  <a:cubicBezTo>
                    <a:pt x="213" y="760"/>
                    <a:pt x="0" y="1125"/>
                    <a:pt x="0" y="1581"/>
                  </a:cubicBezTo>
                  <a:cubicBezTo>
                    <a:pt x="0" y="2462"/>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18350" y="2951025"/>
              <a:ext cx="436200" cy="11425"/>
            </a:xfrm>
            <a:custGeom>
              <a:avLst/>
              <a:gdLst/>
              <a:ahLst/>
              <a:cxnLst/>
              <a:rect l="l" t="t" r="r" b="b"/>
              <a:pathLst>
                <a:path w="17448" h="457" extrusionOk="0">
                  <a:moveTo>
                    <a:pt x="244" y="1"/>
                  </a:moveTo>
                  <a:cubicBezTo>
                    <a:pt x="122" y="1"/>
                    <a:pt x="1" y="61"/>
                    <a:pt x="1" y="213"/>
                  </a:cubicBezTo>
                  <a:cubicBezTo>
                    <a:pt x="1" y="335"/>
                    <a:pt x="92" y="456"/>
                    <a:pt x="244" y="456"/>
                  </a:cubicBezTo>
                  <a:lnTo>
                    <a:pt x="17448" y="456"/>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1318350" y="2979900"/>
              <a:ext cx="436200" cy="11425"/>
            </a:xfrm>
            <a:custGeom>
              <a:avLst/>
              <a:gdLst/>
              <a:ahLst/>
              <a:cxnLst/>
              <a:rect l="l" t="t" r="r" b="b"/>
              <a:pathLst>
                <a:path w="17448" h="457" extrusionOk="0">
                  <a:moveTo>
                    <a:pt x="244" y="1"/>
                  </a:moveTo>
                  <a:cubicBezTo>
                    <a:pt x="122" y="1"/>
                    <a:pt x="1" y="92"/>
                    <a:pt x="1" y="244"/>
                  </a:cubicBezTo>
                  <a:cubicBezTo>
                    <a:pt x="1" y="365"/>
                    <a:pt x="92" y="457"/>
                    <a:pt x="244" y="457"/>
                  </a:cubicBezTo>
                  <a:lnTo>
                    <a:pt x="17448" y="457"/>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0"/>
            <p:cNvGrpSpPr/>
            <p:nvPr/>
          </p:nvGrpSpPr>
          <p:grpSpPr>
            <a:xfrm>
              <a:off x="2336600" y="2590850"/>
              <a:ext cx="967375" cy="556250"/>
              <a:chOff x="2336600" y="2590850"/>
              <a:chExt cx="967375" cy="556250"/>
            </a:xfrm>
          </p:grpSpPr>
          <p:sp>
            <p:nvSpPr>
              <p:cNvPr id="553" name="Google Shape;553;p40"/>
              <p:cNvSpPr/>
              <p:nvPr/>
            </p:nvSpPr>
            <p:spPr>
              <a:xfrm flipH="1">
                <a:off x="2487050" y="3101475"/>
                <a:ext cx="816925" cy="44875"/>
              </a:xfrm>
              <a:custGeom>
                <a:avLst/>
                <a:gdLst/>
                <a:ahLst/>
                <a:cxnLst/>
                <a:rect l="l" t="t" r="r" b="b"/>
                <a:pathLst>
                  <a:path w="32677" h="1795" extrusionOk="0">
                    <a:moveTo>
                      <a:pt x="1673" y="1"/>
                    </a:moveTo>
                    <a:cubicBezTo>
                      <a:pt x="1156" y="1"/>
                      <a:pt x="700" y="244"/>
                      <a:pt x="548" y="578"/>
                    </a:cubicBezTo>
                    <a:lnTo>
                      <a:pt x="1" y="1794"/>
                    </a:lnTo>
                    <a:lnTo>
                      <a:pt x="32129" y="1794"/>
                    </a:lnTo>
                    <a:lnTo>
                      <a:pt x="32463" y="1004"/>
                    </a:lnTo>
                    <a:cubicBezTo>
                      <a:pt x="32676" y="518"/>
                      <a:pt x="32129" y="1"/>
                      <a:pt x="3130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flipH="1">
                <a:off x="2336600" y="2590850"/>
                <a:ext cx="747750" cy="457475"/>
              </a:xfrm>
              <a:custGeom>
                <a:avLst/>
                <a:gdLst/>
                <a:ahLst/>
                <a:cxnLst/>
                <a:rect l="l" t="t" r="r" b="b"/>
                <a:pathLst>
                  <a:path w="29910" h="18299" extrusionOk="0">
                    <a:moveTo>
                      <a:pt x="4985" y="0"/>
                    </a:moveTo>
                    <a:cubicBezTo>
                      <a:pt x="4529" y="0"/>
                      <a:pt x="4134" y="334"/>
                      <a:pt x="4043" y="760"/>
                    </a:cubicBezTo>
                    <a:lnTo>
                      <a:pt x="152" y="17143"/>
                    </a:lnTo>
                    <a:cubicBezTo>
                      <a:pt x="0" y="17751"/>
                      <a:pt x="487" y="18298"/>
                      <a:pt x="1094" y="18298"/>
                    </a:cubicBezTo>
                    <a:lnTo>
                      <a:pt x="24925" y="18298"/>
                    </a:lnTo>
                    <a:cubicBezTo>
                      <a:pt x="25381" y="18298"/>
                      <a:pt x="25776" y="17964"/>
                      <a:pt x="25867" y="17538"/>
                    </a:cubicBezTo>
                    <a:lnTo>
                      <a:pt x="29758" y="1185"/>
                    </a:lnTo>
                    <a:cubicBezTo>
                      <a:pt x="29910" y="578"/>
                      <a:pt x="29454" y="0"/>
                      <a:pt x="2881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flipH="1">
                <a:off x="2385225" y="2625025"/>
                <a:ext cx="98825" cy="88175"/>
              </a:xfrm>
              <a:custGeom>
                <a:avLst/>
                <a:gdLst/>
                <a:ahLst/>
                <a:cxnLst/>
                <a:rect l="l" t="t" r="r" b="b"/>
                <a:pathLst>
                  <a:path w="3953" h="3527" extrusionOk="0">
                    <a:moveTo>
                      <a:pt x="2311" y="1490"/>
                    </a:moveTo>
                    <a:lnTo>
                      <a:pt x="2129" y="2129"/>
                    </a:lnTo>
                    <a:lnTo>
                      <a:pt x="1642" y="2129"/>
                    </a:lnTo>
                    <a:lnTo>
                      <a:pt x="1825" y="1490"/>
                    </a:lnTo>
                    <a:close/>
                    <a:moveTo>
                      <a:pt x="1490" y="1"/>
                    </a:moveTo>
                    <a:lnTo>
                      <a:pt x="1247" y="670"/>
                    </a:lnTo>
                    <a:lnTo>
                      <a:pt x="578" y="670"/>
                    </a:lnTo>
                    <a:lnTo>
                      <a:pt x="426" y="1429"/>
                    </a:lnTo>
                    <a:lnTo>
                      <a:pt x="1034" y="1429"/>
                    </a:lnTo>
                    <a:lnTo>
                      <a:pt x="852" y="2098"/>
                    </a:lnTo>
                    <a:lnTo>
                      <a:pt x="153" y="2098"/>
                    </a:lnTo>
                    <a:lnTo>
                      <a:pt x="1" y="2858"/>
                    </a:lnTo>
                    <a:lnTo>
                      <a:pt x="609" y="2858"/>
                    </a:lnTo>
                    <a:lnTo>
                      <a:pt x="396" y="3527"/>
                    </a:lnTo>
                    <a:lnTo>
                      <a:pt x="1186" y="3527"/>
                    </a:lnTo>
                    <a:lnTo>
                      <a:pt x="1399" y="2858"/>
                    </a:lnTo>
                    <a:lnTo>
                      <a:pt x="1916" y="2858"/>
                    </a:lnTo>
                    <a:lnTo>
                      <a:pt x="1673" y="3527"/>
                    </a:lnTo>
                    <a:lnTo>
                      <a:pt x="2463" y="3527"/>
                    </a:lnTo>
                    <a:lnTo>
                      <a:pt x="2706" y="2858"/>
                    </a:lnTo>
                    <a:lnTo>
                      <a:pt x="3375" y="2858"/>
                    </a:lnTo>
                    <a:lnTo>
                      <a:pt x="3527" y="2098"/>
                    </a:lnTo>
                    <a:lnTo>
                      <a:pt x="2919" y="2098"/>
                    </a:lnTo>
                    <a:lnTo>
                      <a:pt x="3132" y="1429"/>
                    </a:lnTo>
                    <a:lnTo>
                      <a:pt x="3800" y="1429"/>
                    </a:lnTo>
                    <a:lnTo>
                      <a:pt x="3952" y="670"/>
                    </a:lnTo>
                    <a:lnTo>
                      <a:pt x="3344" y="670"/>
                    </a:lnTo>
                    <a:lnTo>
                      <a:pt x="3588" y="1"/>
                    </a:lnTo>
                    <a:lnTo>
                      <a:pt x="2767" y="1"/>
                    </a:lnTo>
                    <a:lnTo>
                      <a:pt x="2554" y="670"/>
                    </a:lnTo>
                    <a:lnTo>
                      <a:pt x="2068" y="670"/>
                    </a:lnTo>
                    <a:lnTo>
                      <a:pt x="2281"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flipH="1">
                <a:off x="2627625" y="2789175"/>
                <a:ext cx="98825" cy="93475"/>
              </a:xfrm>
              <a:custGeom>
                <a:avLst/>
                <a:gdLst/>
                <a:ahLst/>
                <a:cxnLst/>
                <a:rect l="l" t="t" r="r" b="b"/>
                <a:pathLst>
                  <a:path w="3953" h="3739" extrusionOk="0">
                    <a:moveTo>
                      <a:pt x="2189" y="0"/>
                    </a:moveTo>
                    <a:cubicBezTo>
                      <a:pt x="1156" y="0"/>
                      <a:pt x="244" y="851"/>
                      <a:pt x="122" y="1854"/>
                    </a:cubicBezTo>
                    <a:cubicBezTo>
                      <a:pt x="1" y="2888"/>
                      <a:pt x="761" y="3739"/>
                      <a:pt x="1794" y="3739"/>
                    </a:cubicBezTo>
                    <a:cubicBezTo>
                      <a:pt x="2827" y="3739"/>
                      <a:pt x="3739" y="2888"/>
                      <a:pt x="3861" y="1854"/>
                    </a:cubicBezTo>
                    <a:cubicBezTo>
                      <a:pt x="3952" y="851"/>
                      <a:pt x="3253" y="0"/>
                      <a:pt x="2189"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flipH="1">
                <a:off x="2936150" y="2590850"/>
                <a:ext cx="147450" cy="457475"/>
              </a:xfrm>
              <a:custGeom>
                <a:avLst/>
                <a:gdLst/>
                <a:ahLst/>
                <a:cxnLst/>
                <a:rect l="l" t="t" r="r" b="b"/>
                <a:pathLst>
                  <a:path w="5898" h="18299" extrusionOk="0">
                    <a:moveTo>
                      <a:pt x="4986" y="0"/>
                    </a:moveTo>
                    <a:cubicBezTo>
                      <a:pt x="4530" y="0"/>
                      <a:pt x="4165" y="334"/>
                      <a:pt x="4043" y="760"/>
                    </a:cubicBezTo>
                    <a:lnTo>
                      <a:pt x="153" y="17143"/>
                    </a:lnTo>
                    <a:cubicBezTo>
                      <a:pt x="1" y="17751"/>
                      <a:pt x="517" y="18298"/>
                      <a:pt x="1125" y="18298"/>
                    </a:cubicBezTo>
                    <a:lnTo>
                      <a:pt x="1794" y="18298"/>
                    </a:lnTo>
                    <a:lnTo>
                      <a:pt x="5897"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flipH="1">
                <a:off x="2704375" y="3048300"/>
                <a:ext cx="79825" cy="97275"/>
              </a:xfrm>
              <a:custGeom>
                <a:avLst/>
                <a:gdLst/>
                <a:ahLst/>
                <a:cxnLst/>
                <a:rect l="l" t="t" r="r" b="b"/>
                <a:pathLst>
                  <a:path w="3193" h="3891" extrusionOk="0">
                    <a:moveTo>
                      <a:pt x="852" y="0"/>
                    </a:moveTo>
                    <a:lnTo>
                      <a:pt x="1" y="3891"/>
                    </a:lnTo>
                    <a:lnTo>
                      <a:pt x="2402" y="3891"/>
                    </a:lnTo>
                    <a:lnTo>
                      <a:pt x="3192"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flipH="1">
                <a:off x="2643600" y="3103000"/>
                <a:ext cx="232550" cy="44100"/>
              </a:xfrm>
              <a:custGeom>
                <a:avLst/>
                <a:gdLst/>
                <a:ahLst/>
                <a:cxnLst/>
                <a:rect l="l" t="t" r="r" b="b"/>
                <a:pathLst>
                  <a:path w="9302" h="1764" extrusionOk="0">
                    <a:moveTo>
                      <a:pt x="1429" y="1"/>
                    </a:moveTo>
                    <a:cubicBezTo>
                      <a:pt x="1125" y="1"/>
                      <a:pt x="882" y="122"/>
                      <a:pt x="669" y="365"/>
                    </a:cubicBezTo>
                    <a:lnTo>
                      <a:pt x="183" y="1065"/>
                    </a:lnTo>
                    <a:cubicBezTo>
                      <a:pt x="1" y="1308"/>
                      <a:pt x="183" y="1733"/>
                      <a:pt x="578" y="1764"/>
                    </a:cubicBezTo>
                    <a:lnTo>
                      <a:pt x="8785" y="1764"/>
                    </a:lnTo>
                    <a:cubicBezTo>
                      <a:pt x="9089" y="1764"/>
                      <a:pt x="9302" y="1429"/>
                      <a:pt x="9150" y="1125"/>
                    </a:cubicBezTo>
                    <a:lnTo>
                      <a:pt x="8815" y="487"/>
                    </a:lnTo>
                    <a:cubicBezTo>
                      <a:pt x="8633" y="183"/>
                      <a:pt x="8329" y="1"/>
                      <a:pt x="796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0" name="Google Shape;560;p40"/>
          <p:cNvSpPr/>
          <p:nvPr/>
        </p:nvSpPr>
        <p:spPr>
          <a:xfrm rot="-9899469">
            <a:off x="152897" y="-530235"/>
            <a:ext cx="3928338" cy="1698219"/>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40"/>
          <p:cNvGrpSpPr/>
          <p:nvPr/>
        </p:nvGrpSpPr>
        <p:grpSpPr>
          <a:xfrm>
            <a:off x="1265175" y="1548325"/>
            <a:ext cx="546375" cy="439250"/>
            <a:chOff x="674300" y="4452475"/>
            <a:chExt cx="546375" cy="439250"/>
          </a:xfrm>
        </p:grpSpPr>
        <p:sp>
          <p:nvSpPr>
            <p:cNvPr id="562" name="Google Shape;562;p40"/>
            <p:cNvSpPr/>
            <p:nvPr/>
          </p:nvSpPr>
          <p:spPr>
            <a:xfrm>
              <a:off x="674300" y="4452475"/>
              <a:ext cx="546375" cy="439250"/>
            </a:xfrm>
            <a:custGeom>
              <a:avLst/>
              <a:gdLst/>
              <a:ahLst/>
              <a:cxnLst/>
              <a:rect l="l" t="t" r="r" b="b"/>
              <a:pathLst>
                <a:path w="21855" h="17570" extrusionOk="0">
                  <a:moveTo>
                    <a:pt x="17903" y="1065"/>
                  </a:moveTo>
                  <a:cubicBezTo>
                    <a:pt x="18542" y="1065"/>
                    <a:pt x="19058" y="1612"/>
                    <a:pt x="19058" y="2250"/>
                  </a:cubicBezTo>
                  <a:lnTo>
                    <a:pt x="19058" y="12037"/>
                  </a:lnTo>
                  <a:cubicBezTo>
                    <a:pt x="19058" y="12098"/>
                    <a:pt x="19119" y="12159"/>
                    <a:pt x="19119" y="12189"/>
                  </a:cubicBezTo>
                  <a:lnTo>
                    <a:pt x="20274" y="15776"/>
                  </a:lnTo>
                  <a:lnTo>
                    <a:pt x="15867" y="13071"/>
                  </a:lnTo>
                  <a:cubicBezTo>
                    <a:pt x="15806" y="13041"/>
                    <a:pt x="15715" y="13010"/>
                    <a:pt x="15624" y="13010"/>
                  </a:cubicBezTo>
                  <a:lnTo>
                    <a:pt x="2249" y="13010"/>
                  </a:lnTo>
                  <a:cubicBezTo>
                    <a:pt x="1581" y="13010"/>
                    <a:pt x="1064" y="12463"/>
                    <a:pt x="1064" y="11825"/>
                  </a:cubicBezTo>
                  <a:lnTo>
                    <a:pt x="1064" y="2250"/>
                  </a:lnTo>
                  <a:cubicBezTo>
                    <a:pt x="1064" y="1612"/>
                    <a:pt x="1581" y="1065"/>
                    <a:pt x="2249" y="1065"/>
                  </a:cubicBezTo>
                  <a:close/>
                  <a:moveTo>
                    <a:pt x="2249" y="1"/>
                  </a:moveTo>
                  <a:cubicBezTo>
                    <a:pt x="1034" y="1"/>
                    <a:pt x="0" y="1004"/>
                    <a:pt x="0" y="2250"/>
                  </a:cubicBezTo>
                  <a:lnTo>
                    <a:pt x="0" y="11825"/>
                  </a:lnTo>
                  <a:cubicBezTo>
                    <a:pt x="0" y="13041"/>
                    <a:pt x="973" y="14074"/>
                    <a:pt x="2249" y="14074"/>
                  </a:cubicBezTo>
                  <a:lnTo>
                    <a:pt x="15472" y="14074"/>
                  </a:lnTo>
                  <a:lnTo>
                    <a:pt x="20973" y="17478"/>
                  </a:lnTo>
                  <a:cubicBezTo>
                    <a:pt x="21095" y="17509"/>
                    <a:pt x="21156" y="17569"/>
                    <a:pt x="21247" y="17569"/>
                  </a:cubicBezTo>
                  <a:cubicBezTo>
                    <a:pt x="21338" y="17569"/>
                    <a:pt x="21460" y="17509"/>
                    <a:pt x="21581" y="17448"/>
                  </a:cubicBezTo>
                  <a:cubicBezTo>
                    <a:pt x="21763" y="17296"/>
                    <a:pt x="21855" y="17053"/>
                    <a:pt x="21763" y="16840"/>
                  </a:cubicBezTo>
                  <a:lnTo>
                    <a:pt x="20183" y="11977"/>
                  </a:lnTo>
                  <a:lnTo>
                    <a:pt x="20183" y="2250"/>
                  </a:lnTo>
                  <a:cubicBezTo>
                    <a:pt x="20183" y="1034"/>
                    <a:pt x="19180" y="1"/>
                    <a:pt x="17934"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003325" y="4599150"/>
              <a:ext cx="65375" cy="64600"/>
            </a:xfrm>
            <a:custGeom>
              <a:avLst/>
              <a:gdLst/>
              <a:ahLst/>
              <a:cxnLst/>
              <a:rect l="l" t="t" r="r" b="b"/>
              <a:pathLst>
                <a:path w="2615" h="2584" extrusionOk="0">
                  <a:moveTo>
                    <a:pt x="1307" y="0"/>
                  </a:moveTo>
                  <a:cubicBezTo>
                    <a:pt x="578" y="0"/>
                    <a:pt x="0" y="547"/>
                    <a:pt x="0" y="1277"/>
                  </a:cubicBezTo>
                  <a:cubicBezTo>
                    <a:pt x="0" y="2006"/>
                    <a:pt x="578" y="2584"/>
                    <a:pt x="1307" y="2584"/>
                  </a:cubicBezTo>
                  <a:cubicBezTo>
                    <a:pt x="2037" y="2584"/>
                    <a:pt x="2615" y="2006"/>
                    <a:pt x="2615" y="1277"/>
                  </a:cubicBezTo>
                  <a:cubicBezTo>
                    <a:pt x="2615" y="547"/>
                    <a:pt x="2037" y="0"/>
                    <a:pt x="1307"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887050" y="4599150"/>
              <a:ext cx="64625" cy="64600"/>
            </a:xfrm>
            <a:custGeom>
              <a:avLst/>
              <a:gdLst/>
              <a:ahLst/>
              <a:cxnLst/>
              <a:rect l="l" t="t" r="r" b="b"/>
              <a:pathLst>
                <a:path w="2585" h="2584" extrusionOk="0">
                  <a:moveTo>
                    <a:pt x="1278" y="0"/>
                  </a:moveTo>
                  <a:cubicBezTo>
                    <a:pt x="578" y="0"/>
                    <a:pt x="1" y="547"/>
                    <a:pt x="1" y="1277"/>
                  </a:cubicBezTo>
                  <a:cubicBezTo>
                    <a:pt x="1" y="2006"/>
                    <a:pt x="578" y="2584"/>
                    <a:pt x="1278" y="2584"/>
                  </a:cubicBezTo>
                  <a:cubicBezTo>
                    <a:pt x="2007" y="2584"/>
                    <a:pt x="2585" y="2006"/>
                    <a:pt x="2585" y="1277"/>
                  </a:cubicBezTo>
                  <a:cubicBezTo>
                    <a:pt x="2585" y="547"/>
                    <a:pt x="2007" y="0"/>
                    <a:pt x="1278"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770025" y="4599150"/>
              <a:ext cx="64625" cy="64600"/>
            </a:xfrm>
            <a:custGeom>
              <a:avLst/>
              <a:gdLst/>
              <a:ahLst/>
              <a:cxnLst/>
              <a:rect l="l" t="t" r="r" b="b"/>
              <a:pathLst>
                <a:path w="2585" h="2584" extrusionOk="0">
                  <a:moveTo>
                    <a:pt x="1308" y="0"/>
                  </a:moveTo>
                  <a:cubicBezTo>
                    <a:pt x="579" y="0"/>
                    <a:pt x="1" y="547"/>
                    <a:pt x="1" y="1277"/>
                  </a:cubicBezTo>
                  <a:cubicBezTo>
                    <a:pt x="1" y="2006"/>
                    <a:pt x="579" y="2584"/>
                    <a:pt x="1308" y="2584"/>
                  </a:cubicBezTo>
                  <a:cubicBezTo>
                    <a:pt x="2007" y="2584"/>
                    <a:pt x="2585" y="2006"/>
                    <a:pt x="2585" y="1277"/>
                  </a:cubicBezTo>
                  <a:cubicBezTo>
                    <a:pt x="2585" y="547"/>
                    <a:pt x="2007" y="0"/>
                    <a:pt x="1308"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40"/>
          <p:cNvSpPr/>
          <p:nvPr/>
        </p:nvSpPr>
        <p:spPr>
          <a:xfrm rot="9702675">
            <a:off x="6328416" y="4057019"/>
            <a:ext cx="3928803" cy="1698420"/>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740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662250" y="212337"/>
            <a:ext cx="7478700" cy="644400"/>
          </a:xfrm>
        </p:spPr>
        <p:txBody>
          <a:bodyPr/>
          <a:lstStyle/>
          <a:p>
            <a:r>
              <a:rPr lang="en-US" sz="3200" i="0" u="none" strike="noStrike" dirty="0">
                <a:solidFill>
                  <a:schemeClr val="accent2">
                    <a:lumMod val="10000"/>
                  </a:schemeClr>
                </a:solidFill>
                <a:effectLst/>
                <a:latin typeface="Aptos Narrow" panose="020B0004020202020204" pitchFamily="34" charset="0"/>
              </a:rPr>
              <a:t>Cluster Analysis</a:t>
            </a:r>
            <a:endParaRPr lang="ar-SA" dirty="0">
              <a:solidFill>
                <a:schemeClr val="accent2">
                  <a:lumMod val="10000"/>
                </a:schemeClr>
              </a:solidFill>
            </a:endParaRPr>
          </a:p>
        </p:txBody>
      </p:sp>
      <p:sp>
        <p:nvSpPr>
          <p:cNvPr id="2" name="مربع نص 1">
            <a:extLst>
              <a:ext uri="{FF2B5EF4-FFF2-40B4-BE49-F238E27FC236}">
                <a16:creationId xmlns:a16="http://schemas.microsoft.com/office/drawing/2014/main" id="{76DB5331-D78B-FD4C-3B18-130A6458B771}"/>
              </a:ext>
            </a:extLst>
          </p:cNvPr>
          <p:cNvSpPr txBox="1"/>
          <p:nvPr/>
        </p:nvSpPr>
        <p:spPr>
          <a:xfrm>
            <a:off x="764121" y="1066741"/>
            <a:ext cx="5718628" cy="3139321"/>
          </a:xfrm>
          <a:prstGeom prst="rect">
            <a:avLst/>
          </a:prstGeom>
          <a:noFill/>
        </p:spPr>
        <p:txBody>
          <a:bodyPr wrap="square" rtlCol="1">
            <a:spAutoFit/>
          </a:bodyPr>
          <a:lstStyle/>
          <a:p>
            <a:r>
              <a:rPr lang="en-US" sz="1800" b="1" dirty="0">
                <a:solidFill>
                  <a:schemeClr val="bg1">
                    <a:lumMod val="50000"/>
                  </a:schemeClr>
                </a:solidFill>
                <a:latin typeface="Aptos Narrow" panose="020B0004020202020204" pitchFamily="34" charset="0"/>
              </a:rPr>
              <a:t>Clustering</a:t>
            </a:r>
            <a:r>
              <a:rPr lang="en-US" sz="1800" dirty="0">
                <a:solidFill>
                  <a:schemeClr val="bg1">
                    <a:lumMod val="50000"/>
                  </a:schemeClr>
                </a:solidFill>
                <a:latin typeface="Aptos Narrow" panose="020B0004020202020204" pitchFamily="34" charset="0"/>
              </a:rPr>
              <a:t> is the task of dividing the  data points into a number of groups such that data points in the same groups are more similar to other data points in the same group and dissimilar to the data points in other groups. </a:t>
            </a:r>
            <a:endParaRPr lang="ar-SA" sz="1800" dirty="0">
              <a:solidFill>
                <a:schemeClr val="bg1">
                  <a:lumMod val="50000"/>
                </a:schemeClr>
              </a:solidFill>
              <a:latin typeface="Aptos Narrow" panose="020B0004020202020204" pitchFamily="34" charset="0"/>
            </a:endParaRPr>
          </a:p>
          <a:p>
            <a:endParaRPr lang="ar-SA" sz="1800" dirty="0">
              <a:solidFill>
                <a:schemeClr val="bg1">
                  <a:lumMod val="50000"/>
                </a:schemeClr>
              </a:solidFill>
              <a:latin typeface="Aptos Narrow" panose="020B0004020202020204" pitchFamily="34" charset="0"/>
            </a:endParaRPr>
          </a:p>
          <a:p>
            <a:r>
              <a:rPr lang="en-US" sz="1800" dirty="0">
                <a:solidFill>
                  <a:schemeClr val="bg1">
                    <a:lumMod val="50000"/>
                  </a:schemeClr>
                </a:solidFill>
                <a:latin typeface="Aptos Narrow" panose="020B0004020202020204" pitchFamily="34" charset="0"/>
              </a:rPr>
              <a:t>It is basically a collection of objects on the basis of similarity and dissimilarity between them. </a:t>
            </a:r>
            <a:endParaRPr lang="ar-SA" sz="1800" dirty="0">
              <a:solidFill>
                <a:schemeClr val="bg1">
                  <a:lumMod val="50000"/>
                </a:schemeClr>
              </a:solidFill>
              <a:latin typeface="Aptos Narrow" panose="020B0004020202020204" pitchFamily="34" charset="0"/>
            </a:endParaRPr>
          </a:p>
          <a:p>
            <a:endParaRPr lang="ar-SA" sz="1800" dirty="0">
              <a:solidFill>
                <a:schemeClr val="bg1">
                  <a:lumMod val="50000"/>
                </a:schemeClr>
              </a:solidFill>
              <a:latin typeface="Aptos Narrow" panose="020B0004020202020204" pitchFamily="34" charset="0"/>
            </a:endParaRPr>
          </a:p>
          <a:p>
            <a:r>
              <a:rPr lang="en-US" sz="1800" dirty="0">
                <a:solidFill>
                  <a:schemeClr val="bg1">
                    <a:lumMod val="50000"/>
                  </a:schemeClr>
                </a:solidFill>
                <a:latin typeface="Aptos Narrow" panose="020B0004020202020204" pitchFamily="34" charset="0"/>
              </a:rPr>
              <a:t>When applying clustering, it is important to consider the number of clusters (K) to be formed. In this case, </a:t>
            </a:r>
            <a:r>
              <a:rPr lang="en-US" sz="1800" b="1" dirty="0">
                <a:solidFill>
                  <a:schemeClr val="bg1">
                    <a:lumMod val="50000"/>
                  </a:schemeClr>
                </a:solidFill>
                <a:latin typeface="Aptos Narrow" panose="020B0004020202020204" pitchFamily="34" charset="0"/>
              </a:rPr>
              <a:t>the clustering algorithm is configured with 3 and 4 clusters.</a:t>
            </a:r>
            <a:endParaRPr lang="ar-SA" sz="1800" b="1" dirty="0">
              <a:solidFill>
                <a:schemeClr val="bg1">
                  <a:lumMod val="50000"/>
                </a:schemeClr>
              </a:solidFill>
              <a:latin typeface="Aptos Narrow" panose="020B0004020202020204" pitchFamily="34" charset="0"/>
            </a:endParaRPr>
          </a:p>
        </p:txBody>
      </p:sp>
      <p:grpSp>
        <p:nvGrpSpPr>
          <p:cNvPr id="4" name="Google Shape;1609;p68">
            <a:extLst>
              <a:ext uri="{FF2B5EF4-FFF2-40B4-BE49-F238E27FC236}">
                <a16:creationId xmlns:a16="http://schemas.microsoft.com/office/drawing/2014/main" id="{FB85A210-7706-5C32-B024-B8969EA120CF}"/>
              </a:ext>
            </a:extLst>
          </p:cNvPr>
          <p:cNvGrpSpPr/>
          <p:nvPr/>
        </p:nvGrpSpPr>
        <p:grpSpPr>
          <a:xfrm>
            <a:off x="6720952" y="1589508"/>
            <a:ext cx="2064494" cy="3971245"/>
            <a:chOff x="1032950" y="731300"/>
            <a:chExt cx="1649750" cy="4304050"/>
          </a:xfrm>
        </p:grpSpPr>
        <p:sp>
          <p:nvSpPr>
            <p:cNvPr id="5" name="Google Shape;1610;p68">
              <a:extLst>
                <a:ext uri="{FF2B5EF4-FFF2-40B4-BE49-F238E27FC236}">
                  <a16:creationId xmlns:a16="http://schemas.microsoft.com/office/drawing/2014/main" id="{DC9D3CAD-2B43-9BF7-A949-2E7213DDE91B}"/>
                </a:ext>
              </a:extLst>
            </p:cNvPr>
            <p:cNvSpPr/>
            <p:nvPr/>
          </p:nvSpPr>
          <p:spPr>
            <a:xfrm>
              <a:off x="1032950" y="865800"/>
              <a:ext cx="395175" cy="1190025"/>
            </a:xfrm>
            <a:custGeom>
              <a:avLst/>
              <a:gdLst/>
              <a:ahLst/>
              <a:cxnLst/>
              <a:rect l="l" t="t" r="r" b="b"/>
              <a:pathLst>
                <a:path w="15807" h="47601" extrusionOk="0">
                  <a:moveTo>
                    <a:pt x="1" y="1"/>
                  </a:moveTo>
                  <a:lnTo>
                    <a:pt x="1" y="47600"/>
                  </a:lnTo>
                  <a:lnTo>
                    <a:pt x="15807" y="47600"/>
                  </a:lnTo>
                  <a:lnTo>
                    <a:pt x="15807"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11;p68">
              <a:extLst>
                <a:ext uri="{FF2B5EF4-FFF2-40B4-BE49-F238E27FC236}">
                  <a16:creationId xmlns:a16="http://schemas.microsoft.com/office/drawing/2014/main" id="{88EBCDB0-7825-747A-22D6-5624562B397C}"/>
                </a:ext>
              </a:extLst>
            </p:cNvPr>
            <p:cNvSpPr/>
            <p:nvPr/>
          </p:nvSpPr>
          <p:spPr>
            <a:xfrm>
              <a:off x="1422775" y="1682675"/>
              <a:ext cx="959775" cy="3352675"/>
            </a:xfrm>
            <a:custGeom>
              <a:avLst/>
              <a:gdLst/>
              <a:ahLst/>
              <a:cxnLst/>
              <a:rect l="l" t="t" r="r" b="b"/>
              <a:pathLst>
                <a:path w="38391" h="134107" extrusionOk="0">
                  <a:moveTo>
                    <a:pt x="18056" y="1"/>
                  </a:moveTo>
                  <a:lnTo>
                    <a:pt x="31" y="133650"/>
                  </a:lnTo>
                  <a:cubicBezTo>
                    <a:pt x="1" y="133863"/>
                    <a:pt x="153" y="134076"/>
                    <a:pt x="366" y="134106"/>
                  </a:cubicBezTo>
                  <a:lnTo>
                    <a:pt x="426" y="134106"/>
                  </a:lnTo>
                  <a:cubicBezTo>
                    <a:pt x="609" y="134106"/>
                    <a:pt x="791" y="133954"/>
                    <a:pt x="822" y="133772"/>
                  </a:cubicBezTo>
                  <a:lnTo>
                    <a:pt x="18086" y="5503"/>
                  </a:lnTo>
                  <a:lnTo>
                    <a:pt x="37600" y="132556"/>
                  </a:lnTo>
                  <a:cubicBezTo>
                    <a:pt x="37628" y="132751"/>
                    <a:pt x="37783" y="132894"/>
                    <a:pt x="37972" y="132894"/>
                  </a:cubicBezTo>
                  <a:cubicBezTo>
                    <a:pt x="37990" y="132894"/>
                    <a:pt x="38008" y="132893"/>
                    <a:pt x="38026" y="132890"/>
                  </a:cubicBezTo>
                  <a:cubicBezTo>
                    <a:pt x="38239" y="132830"/>
                    <a:pt x="38391" y="132647"/>
                    <a:pt x="38360" y="132434"/>
                  </a:cubicBezTo>
                  <a:lnTo>
                    <a:pt x="18056"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12;p68">
              <a:extLst>
                <a:ext uri="{FF2B5EF4-FFF2-40B4-BE49-F238E27FC236}">
                  <a16:creationId xmlns:a16="http://schemas.microsoft.com/office/drawing/2014/main" id="{B61A8617-204D-FE94-90E5-4DC15D203C31}"/>
                </a:ext>
              </a:extLst>
            </p:cNvPr>
            <p:cNvSpPr/>
            <p:nvPr/>
          </p:nvSpPr>
          <p:spPr>
            <a:xfrm>
              <a:off x="1123375" y="852875"/>
              <a:ext cx="1559325" cy="2744750"/>
            </a:xfrm>
            <a:custGeom>
              <a:avLst/>
              <a:gdLst/>
              <a:ahLst/>
              <a:cxnLst/>
              <a:rect l="l" t="t" r="r" b="b"/>
              <a:pathLst>
                <a:path w="62373" h="109790" extrusionOk="0">
                  <a:moveTo>
                    <a:pt x="3010" y="1"/>
                  </a:moveTo>
                  <a:cubicBezTo>
                    <a:pt x="1338" y="1"/>
                    <a:pt x="1" y="1369"/>
                    <a:pt x="1" y="3041"/>
                  </a:cubicBezTo>
                  <a:lnTo>
                    <a:pt x="1" y="106781"/>
                  </a:lnTo>
                  <a:cubicBezTo>
                    <a:pt x="1" y="108452"/>
                    <a:pt x="1338" y="109790"/>
                    <a:pt x="3010" y="109790"/>
                  </a:cubicBezTo>
                  <a:lnTo>
                    <a:pt x="59364" y="109790"/>
                  </a:lnTo>
                  <a:cubicBezTo>
                    <a:pt x="61036" y="109790"/>
                    <a:pt x="62373" y="108452"/>
                    <a:pt x="62373" y="106781"/>
                  </a:cubicBezTo>
                  <a:lnTo>
                    <a:pt x="62373" y="3041"/>
                  </a:lnTo>
                  <a:cubicBezTo>
                    <a:pt x="62373" y="1369"/>
                    <a:pt x="61036" y="1"/>
                    <a:pt x="59364" y="1"/>
                  </a:cubicBezTo>
                  <a:close/>
                </a:path>
              </a:pathLst>
            </a:custGeom>
            <a:solidFill>
              <a:srgbClr val="CF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13;p68">
              <a:extLst>
                <a:ext uri="{FF2B5EF4-FFF2-40B4-BE49-F238E27FC236}">
                  <a16:creationId xmlns:a16="http://schemas.microsoft.com/office/drawing/2014/main" id="{CAA25697-D237-16FE-2A3F-64F5008FC71C}"/>
                </a:ext>
              </a:extLst>
            </p:cNvPr>
            <p:cNvSpPr/>
            <p:nvPr/>
          </p:nvSpPr>
          <p:spPr>
            <a:xfrm>
              <a:off x="1384800" y="1075925"/>
              <a:ext cx="1043350" cy="721525"/>
            </a:xfrm>
            <a:custGeom>
              <a:avLst/>
              <a:gdLst/>
              <a:ahLst/>
              <a:cxnLst/>
              <a:rect l="l" t="t" r="r" b="b"/>
              <a:pathLst>
                <a:path w="41734" h="28861" extrusionOk="0">
                  <a:moveTo>
                    <a:pt x="790" y="0"/>
                  </a:moveTo>
                  <a:cubicBezTo>
                    <a:pt x="395" y="0"/>
                    <a:pt x="0" y="258"/>
                    <a:pt x="0" y="775"/>
                  </a:cubicBezTo>
                  <a:lnTo>
                    <a:pt x="0" y="28101"/>
                  </a:lnTo>
                  <a:cubicBezTo>
                    <a:pt x="0" y="28131"/>
                    <a:pt x="0" y="28192"/>
                    <a:pt x="0" y="28222"/>
                  </a:cubicBezTo>
                  <a:cubicBezTo>
                    <a:pt x="31" y="28374"/>
                    <a:pt x="91" y="28496"/>
                    <a:pt x="182" y="28618"/>
                  </a:cubicBezTo>
                  <a:cubicBezTo>
                    <a:pt x="182" y="28618"/>
                    <a:pt x="213" y="28648"/>
                    <a:pt x="213" y="28648"/>
                  </a:cubicBezTo>
                  <a:cubicBezTo>
                    <a:pt x="213" y="28648"/>
                    <a:pt x="243" y="28678"/>
                    <a:pt x="243" y="28678"/>
                  </a:cubicBezTo>
                  <a:cubicBezTo>
                    <a:pt x="365" y="28769"/>
                    <a:pt x="486" y="28830"/>
                    <a:pt x="638" y="28861"/>
                  </a:cubicBezTo>
                  <a:lnTo>
                    <a:pt x="40700" y="28861"/>
                  </a:lnTo>
                  <a:cubicBezTo>
                    <a:pt x="41733" y="28861"/>
                    <a:pt x="41733" y="27280"/>
                    <a:pt x="40700" y="27280"/>
                  </a:cubicBezTo>
                  <a:lnTo>
                    <a:pt x="1581" y="27280"/>
                  </a:lnTo>
                  <a:lnTo>
                    <a:pt x="1581" y="775"/>
                  </a:lnTo>
                  <a:cubicBezTo>
                    <a:pt x="1581" y="258"/>
                    <a:pt x="1186" y="0"/>
                    <a:pt x="790"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4;p68">
              <a:extLst>
                <a:ext uri="{FF2B5EF4-FFF2-40B4-BE49-F238E27FC236}">
                  <a16:creationId xmlns:a16="http://schemas.microsoft.com/office/drawing/2014/main" id="{4705CE19-254E-DF5C-5BF8-8A27AF34A6B0}"/>
                </a:ext>
              </a:extLst>
            </p:cNvPr>
            <p:cNvSpPr/>
            <p:nvPr/>
          </p:nvSpPr>
          <p:spPr>
            <a:xfrm>
              <a:off x="1475375" y="1256200"/>
              <a:ext cx="1041775" cy="423525"/>
            </a:xfrm>
            <a:custGeom>
              <a:avLst/>
              <a:gdLst/>
              <a:ahLst/>
              <a:cxnLst/>
              <a:rect l="l" t="t" r="r" b="b"/>
              <a:pathLst>
                <a:path w="41671" h="16941" extrusionOk="0">
                  <a:moveTo>
                    <a:pt x="40655" y="1"/>
                  </a:moveTo>
                  <a:cubicBezTo>
                    <a:pt x="40493" y="1"/>
                    <a:pt x="40325" y="66"/>
                    <a:pt x="40177" y="221"/>
                  </a:cubicBezTo>
                  <a:cubicBezTo>
                    <a:pt x="38073" y="2415"/>
                    <a:pt x="35999" y="4580"/>
                    <a:pt x="33924" y="6774"/>
                  </a:cubicBezTo>
                  <a:lnTo>
                    <a:pt x="33924" y="6774"/>
                  </a:lnTo>
                  <a:cubicBezTo>
                    <a:pt x="33912" y="6768"/>
                    <a:pt x="33899" y="6762"/>
                    <a:pt x="33885" y="6756"/>
                  </a:cubicBezTo>
                  <a:cubicBezTo>
                    <a:pt x="33065" y="6391"/>
                    <a:pt x="32214" y="6057"/>
                    <a:pt x="31393" y="5692"/>
                  </a:cubicBezTo>
                  <a:cubicBezTo>
                    <a:pt x="30086" y="5145"/>
                    <a:pt x="28779" y="4598"/>
                    <a:pt x="27472" y="4051"/>
                  </a:cubicBezTo>
                  <a:cubicBezTo>
                    <a:pt x="27414" y="4029"/>
                    <a:pt x="27352" y="4019"/>
                    <a:pt x="27290" y="4019"/>
                  </a:cubicBezTo>
                  <a:cubicBezTo>
                    <a:pt x="27091" y="4019"/>
                    <a:pt x="26881" y="4117"/>
                    <a:pt x="26742" y="4233"/>
                  </a:cubicBezTo>
                  <a:cubicBezTo>
                    <a:pt x="24676" y="5996"/>
                    <a:pt x="22639" y="7759"/>
                    <a:pt x="20572" y="9491"/>
                  </a:cubicBezTo>
                  <a:lnTo>
                    <a:pt x="17533" y="12045"/>
                  </a:lnTo>
                  <a:cubicBezTo>
                    <a:pt x="17497" y="12075"/>
                    <a:pt x="17470" y="12100"/>
                    <a:pt x="17450" y="12121"/>
                  </a:cubicBezTo>
                  <a:lnTo>
                    <a:pt x="17450" y="12121"/>
                  </a:lnTo>
                  <a:cubicBezTo>
                    <a:pt x="17410" y="12130"/>
                    <a:pt x="17358" y="12144"/>
                    <a:pt x="17289" y="12166"/>
                  </a:cubicBezTo>
                  <a:cubicBezTo>
                    <a:pt x="16712" y="12379"/>
                    <a:pt x="16134" y="12592"/>
                    <a:pt x="15557" y="12774"/>
                  </a:cubicBezTo>
                  <a:cubicBezTo>
                    <a:pt x="13824" y="13412"/>
                    <a:pt x="12092" y="14020"/>
                    <a:pt x="10359" y="14628"/>
                  </a:cubicBezTo>
                  <a:lnTo>
                    <a:pt x="8383" y="15297"/>
                  </a:lnTo>
                  <a:cubicBezTo>
                    <a:pt x="8252" y="15347"/>
                    <a:pt x="8160" y="15386"/>
                    <a:pt x="8096" y="15416"/>
                  </a:cubicBezTo>
                  <a:lnTo>
                    <a:pt x="8096" y="15416"/>
                  </a:lnTo>
                  <a:cubicBezTo>
                    <a:pt x="5881" y="14069"/>
                    <a:pt x="3637" y="12722"/>
                    <a:pt x="1423" y="11346"/>
                  </a:cubicBezTo>
                  <a:cubicBezTo>
                    <a:pt x="1295" y="11270"/>
                    <a:pt x="1170" y="11237"/>
                    <a:pt x="1052" y="11237"/>
                  </a:cubicBezTo>
                  <a:cubicBezTo>
                    <a:pt x="413" y="11237"/>
                    <a:pt x="0" y="12211"/>
                    <a:pt x="693" y="12622"/>
                  </a:cubicBezTo>
                  <a:cubicBezTo>
                    <a:pt x="2152" y="13504"/>
                    <a:pt x="3642" y="14385"/>
                    <a:pt x="5101" y="15297"/>
                  </a:cubicBezTo>
                  <a:cubicBezTo>
                    <a:pt x="5659" y="15632"/>
                    <a:pt x="7140" y="16941"/>
                    <a:pt x="8014" y="16941"/>
                  </a:cubicBezTo>
                  <a:cubicBezTo>
                    <a:pt x="8091" y="16941"/>
                    <a:pt x="8164" y="16930"/>
                    <a:pt x="8231" y="16908"/>
                  </a:cubicBezTo>
                  <a:cubicBezTo>
                    <a:pt x="11393" y="15783"/>
                    <a:pt x="15314" y="15054"/>
                    <a:pt x="18201" y="13382"/>
                  </a:cubicBezTo>
                  <a:cubicBezTo>
                    <a:pt x="21150" y="11650"/>
                    <a:pt x="23794" y="8671"/>
                    <a:pt x="26378" y="6452"/>
                  </a:cubicBezTo>
                  <a:lnTo>
                    <a:pt x="27397" y="5599"/>
                  </a:lnTo>
                  <a:lnTo>
                    <a:pt x="27397" y="5599"/>
                  </a:lnTo>
                  <a:cubicBezTo>
                    <a:pt x="27777" y="5762"/>
                    <a:pt x="28159" y="5924"/>
                    <a:pt x="28566" y="6087"/>
                  </a:cubicBezTo>
                  <a:cubicBezTo>
                    <a:pt x="30329" y="6817"/>
                    <a:pt x="32122" y="7577"/>
                    <a:pt x="33916" y="8336"/>
                  </a:cubicBezTo>
                  <a:cubicBezTo>
                    <a:pt x="33966" y="8358"/>
                    <a:pt x="34022" y="8367"/>
                    <a:pt x="34081" y="8367"/>
                  </a:cubicBezTo>
                  <a:cubicBezTo>
                    <a:pt x="34275" y="8367"/>
                    <a:pt x="34498" y="8263"/>
                    <a:pt x="34615" y="8124"/>
                  </a:cubicBezTo>
                  <a:cubicBezTo>
                    <a:pt x="36803" y="5844"/>
                    <a:pt x="38992" y="3534"/>
                    <a:pt x="41180" y="1254"/>
                  </a:cubicBezTo>
                  <a:cubicBezTo>
                    <a:pt x="41671" y="717"/>
                    <a:pt x="41192" y="1"/>
                    <a:pt x="4065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15;p68">
              <a:extLst>
                <a:ext uri="{FF2B5EF4-FFF2-40B4-BE49-F238E27FC236}">
                  <a16:creationId xmlns:a16="http://schemas.microsoft.com/office/drawing/2014/main" id="{F4626C04-C03C-F2A3-4B67-A00322DD7758}"/>
                </a:ext>
              </a:extLst>
            </p:cNvPr>
            <p:cNvSpPr/>
            <p:nvPr/>
          </p:nvSpPr>
          <p:spPr>
            <a:xfrm>
              <a:off x="1637825" y="1617325"/>
              <a:ext cx="81350" cy="81350"/>
            </a:xfrm>
            <a:custGeom>
              <a:avLst/>
              <a:gdLst/>
              <a:ahLst/>
              <a:cxnLst/>
              <a:rect l="l" t="t" r="r" b="b"/>
              <a:pathLst>
                <a:path w="3254" h="3254" extrusionOk="0">
                  <a:moveTo>
                    <a:pt x="1642" y="1"/>
                  </a:moveTo>
                  <a:cubicBezTo>
                    <a:pt x="730" y="1"/>
                    <a:pt x="1" y="730"/>
                    <a:pt x="1" y="1642"/>
                  </a:cubicBezTo>
                  <a:cubicBezTo>
                    <a:pt x="1" y="2524"/>
                    <a:pt x="730" y="3253"/>
                    <a:pt x="1642" y="3253"/>
                  </a:cubicBezTo>
                  <a:cubicBezTo>
                    <a:pt x="2524" y="3253"/>
                    <a:pt x="3253" y="2524"/>
                    <a:pt x="3253" y="1642"/>
                  </a:cubicBezTo>
                  <a:cubicBezTo>
                    <a:pt x="3253" y="730"/>
                    <a:pt x="2524" y="1"/>
                    <a:pt x="1642"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16;p68">
              <a:extLst>
                <a:ext uri="{FF2B5EF4-FFF2-40B4-BE49-F238E27FC236}">
                  <a16:creationId xmlns:a16="http://schemas.microsoft.com/office/drawing/2014/main" id="{0E89105D-042B-7D37-2C51-AEF04E0B4606}"/>
                </a:ext>
              </a:extLst>
            </p:cNvPr>
            <p:cNvSpPr/>
            <p:nvPr/>
          </p:nvSpPr>
          <p:spPr>
            <a:xfrm>
              <a:off x="1880250" y="1529950"/>
              <a:ext cx="82075" cy="82100"/>
            </a:xfrm>
            <a:custGeom>
              <a:avLst/>
              <a:gdLst/>
              <a:ahLst/>
              <a:cxnLst/>
              <a:rect l="l" t="t" r="r" b="b"/>
              <a:pathLst>
                <a:path w="3283" h="3284" extrusionOk="0">
                  <a:moveTo>
                    <a:pt x="1641" y="0"/>
                  </a:moveTo>
                  <a:cubicBezTo>
                    <a:pt x="730" y="0"/>
                    <a:pt x="0" y="730"/>
                    <a:pt x="0" y="1642"/>
                  </a:cubicBezTo>
                  <a:cubicBezTo>
                    <a:pt x="0" y="2554"/>
                    <a:pt x="730" y="3283"/>
                    <a:pt x="1641" y="3283"/>
                  </a:cubicBezTo>
                  <a:cubicBezTo>
                    <a:pt x="2553" y="3283"/>
                    <a:pt x="3283" y="2554"/>
                    <a:pt x="3283" y="1642"/>
                  </a:cubicBezTo>
                  <a:cubicBezTo>
                    <a:pt x="3283" y="730"/>
                    <a:pt x="2553" y="0"/>
                    <a:pt x="1641"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7;p68">
              <a:extLst>
                <a:ext uri="{FF2B5EF4-FFF2-40B4-BE49-F238E27FC236}">
                  <a16:creationId xmlns:a16="http://schemas.microsoft.com/office/drawing/2014/main" id="{CBCBF8B0-991A-4C7F-FA48-5EB81B15776A}"/>
                </a:ext>
              </a:extLst>
            </p:cNvPr>
            <p:cNvSpPr/>
            <p:nvPr/>
          </p:nvSpPr>
          <p:spPr>
            <a:xfrm>
              <a:off x="2112775" y="1333900"/>
              <a:ext cx="81325" cy="82100"/>
            </a:xfrm>
            <a:custGeom>
              <a:avLst/>
              <a:gdLst/>
              <a:ahLst/>
              <a:cxnLst/>
              <a:rect l="l" t="t" r="r" b="b"/>
              <a:pathLst>
                <a:path w="3253" h="3284" extrusionOk="0">
                  <a:moveTo>
                    <a:pt x="1611" y="0"/>
                  </a:moveTo>
                  <a:cubicBezTo>
                    <a:pt x="730" y="0"/>
                    <a:pt x="0" y="760"/>
                    <a:pt x="0" y="1642"/>
                  </a:cubicBezTo>
                  <a:cubicBezTo>
                    <a:pt x="0" y="2554"/>
                    <a:pt x="730" y="3283"/>
                    <a:pt x="1611" y="3283"/>
                  </a:cubicBezTo>
                  <a:cubicBezTo>
                    <a:pt x="2523" y="3283"/>
                    <a:pt x="3253" y="2554"/>
                    <a:pt x="3253" y="1642"/>
                  </a:cubicBezTo>
                  <a:cubicBezTo>
                    <a:pt x="3253" y="760"/>
                    <a:pt x="2523" y="0"/>
                    <a:pt x="1611"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8;p68">
              <a:extLst>
                <a:ext uri="{FF2B5EF4-FFF2-40B4-BE49-F238E27FC236}">
                  <a16:creationId xmlns:a16="http://schemas.microsoft.com/office/drawing/2014/main" id="{27C2BAB1-0B69-E29E-0643-E4C0D96AC657}"/>
                </a:ext>
              </a:extLst>
            </p:cNvPr>
            <p:cNvSpPr/>
            <p:nvPr/>
          </p:nvSpPr>
          <p:spPr>
            <a:xfrm>
              <a:off x="2288300" y="1398475"/>
              <a:ext cx="82100" cy="81350"/>
            </a:xfrm>
            <a:custGeom>
              <a:avLst/>
              <a:gdLst/>
              <a:ahLst/>
              <a:cxnLst/>
              <a:rect l="l" t="t" r="r" b="b"/>
              <a:pathLst>
                <a:path w="3284" h="3254" extrusionOk="0">
                  <a:moveTo>
                    <a:pt x="1642" y="1"/>
                  </a:moveTo>
                  <a:cubicBezTo>
                    <a:pt x="730" y="1"/>
                    <a:pt x="1" y="730"/>
                    <a:pt x="1" y="1642"/>
                  </a:cubicBezTo>
                  <a:cubicBezTo>
                    <a:pt x="1" y="2524"/>
                    <a:pt x="730" y="3253"/>
                    <a:pt x="1642" y="3253"/>
                  </a:cubicBezTo>
                  <a:cubicBezTo>
                    <a:pt x="2554" y="3253"/>
                    <a:pt x="3283" y="2524"/>
                    <a:pt x="3283" y="1642"/>
                  </a:cubicBezTo>
                  <a:cubicBezTo>
                    <a:pt x="3283" y="730"/>
                    <a:pt x="2554" y="1"/>
                    <a:pt x="1642"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9;p68">
              <a:extLst>
                <a:ext uri="{FF2B5EF4-FFF2-40B4-BE49-F238E27FC236}">
                  <a16:creationId xmlns:a16="http://schemas.microsoft.com/office/drawing/2014/main" id="{3989EEB2-416F-B641-7B42-7458D0F46E6B}"/>
                </a:ext>
              </a:extLst>
            </p:cNvPr>
            <p:cNvSpPr/>
            <p:nvPr/>
          </p:nvSpPr>
          <p:spPr>
            <a:xfrm>
              <a:off x="1454700" y="1514000"/>
              <a:ext cx="82100" cy="82075"/>
            </a:xfrm>
            <a:custGeom>
              <a:avLst/>
              <a:gdLst/>
              <a:ahLst/>
              <a:cxnLst/>
              <a:rect l="l" t="t" r="r" b="b"/>
              <a:pathLst>
                <a:path w="3284" h="3283" extrusionOk="0">
                  <a:moveTo>
                    <a:pt x="1642" y="0"/>
                  </a:moveTo>
                  <a:cubicBezTo>
                    <a:pt x="730" y="0"/>
                    <a:pt x="1" y="730"/>
                    <a:pt x="1" y="1641"/>
                  </a:cubicBezTo>
                  <a:cubicBezTo>
                    <a:pt x="1" y="2523"/>
                    <a:pt x="730" y="3283"/>
                    <a:pt x="1642" y="3283"/>
                  </a:cubicBezTo>
                  <a:cubicBezTo>
                    <a:pt x="2554" y="3283"/>
                    <a:pt x="3283" y="2523"/>
                    <a:pt x="3283" y="1641"/>
                  </a:cubicBezTo>
                  <a:cubicBezTo>
                    <a:pt x="3283" y="730"/>
                    <a:pt x="2554" y="0"/>
                    <a:pt x="1642"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20;p68">
              <a:extLst>
                <a:ext uri="{FF2B5EF4-FFF2-40B4-BE49-F238E27FC236}">
                  <a16:creationId xmlns:a16="http://schemas.microsoft.com/office/drawing/2014/main" id="{5FFDFCA7-5CF2-8510-6D0E-99FE4064E484}"/>
                </a:ext>
              </a:extLst>
            </p:cNvPr>
            <p:cNvSpPr/>
            <p:nvPr/>
          </p:nvSpPr>
          <p:spPr>
            <a:xfrm>
              <a:off x="2454725" y="1229800"/>
              <a:ext cx="82075" cy="81325"/>
            </a:xfrm>
            <a:custGeom>
              <a:avLst/>
              <a:gdLst/>
              <a:ahLst/>
              <a:cxnLst/>
              <a:rect l="l" t="t" r="r" b="b"/>
              <a:pathLst>
                <a:path w="3283" h="3253" extrusionOk="0">
                  <a:moveTo>
                    <a:pt x="1642" y="0"/>
                  </a:moveTo>
                  <a:cubicBezTo>
                    <a:pt x="760" y="0"/>
                    <a:pt x="0" y="730"/>
                    <a:pt x="0" y="1611"/>
                  </a:cubicBezTo>
                  <a:cubicBezTo>
                    <a:pt x="0" y="2523"/>
                    <a:pt x="760" y="3253"/>
                    <a:pt x="1642" y="3253"/>
                  </a:cubicBezTo>
                  <a:cubicBezTo>
                    <a:pt x="2554" y="3253"/>
                    <a:pt x="3283" y="2523"/>
                    <a:pt x="3283" y="1611"/>
                  </a:cubicBezTo>
                  <a:cubicBezTo>
                    <a:pt x="3283" y="730"/>
                    <a:pt x="2554" y="0"/>
                    <a:pt x="1642"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21;p68">
              <a:extLst>
                <a:ext uri="{FF2B5EF4-FFF2-40B4-BE49-F238E27FC236}">
                  <a16:creationId xmlns:a16="http://schemas.microsoft.com/office/drawing/2014/main" id="{E844CA79-4507-7934-148E-054285D49E38}"/>
                </a:ext>
              </a:extLst>
            </p:cNvPr>
            <p:cNvSpPr/>
            <p:nvPr/>
          </p:nvSpPr>
          <p:spPr>
            <a:xfrm>
              <a:off x="1472950" y="1015325"/>
              <a:ext cx="1054050" cy="488900"/>
            </a:xfrm>
            <a:custGeom>
              <a:avLst/>
              <a:gdLst/>
              <a:ahLst/>
              <a:cxnLst/>
              <a:rect l="l" t="t" r="r" b="b"/>
              <a:pathLst>
                <a:path w="42162" h="19556" extrusionOk="0">
                  <a:moveTo>
                    <a:pt x="41108" y="0"/>
                  </a:moveTo>
                  <a:cubicBezTo>
                    <a:pt x="40997" y="0"/>
                    <a:pt x="40879" y="30"/>
                    <a:pt x="40761" y="99"/>
                  </a:cubicBezTo>
                  <a:cubicBezTo>
                    <a:pt x="37569" y="1983"/>
                    <a:pt x="34378" y="3868"/>
                    <a:pt x="31186" y="5722"/>
                  </a:cubicBezTo>
                  <a:cubicBezTo>
                    <a:pt x="29940" y="6451"/>
                    <a:pt x="28694" y="7181"/>
                    <a:pt x="27447" y="7941"/>
                  </a:cubicBezTo>
                  <a:cubicBezTo>
                    <a:pt x="27670" y="7805"/>
                    <a:pt x="27570" y="7764"/>
                    <a:pt x="27343" y="7764"/>
                  </a:cubicBezTo>
                  <a:cubicBezTo>
                    <a:pt x="27012" y="7764"/>
                    <a:pt x="26411" y="7850"/>
                    <a:pt x="26140" y="7850"/>
                  </a:cubicBezTo>
                  <a:lnTo>
                    <a:pt x="17265" y="7850"/>
                  </a:lnTo>
                  <a:cubicBezTo>
                    <a:pt x="16444" y="7850"/>
                    <a:pt x="15502" y="9369"/>
                    <a:pt x="15015" y="9886"/>
                  </a:cubicBezTo>
                  <a:cubicBezTo>
                    <a:pt x="12614" y="12531"/>
                    <a:pt x="10183" y="15145"/>
                    <a:pt x="7751" y="17789"/>
                  </a:cubicBezTo>
                  <a:cubicBezTo>
                    <a:pt x="5684" y="15631"/>
                    <a:pt x="3617" y="13473"/>
                    <a:pt x="1520" y="11315"/>
                  </a:cubicBezTo>
                  <a:cubicBezTo>
                    <a:pt x="1374" y="11162"/>
                    <a:pt x="1208" y="11098"/>
                    <a:pt x="1046" y="11098"/>
                  </a:cubicBezTo>
                  <a:cubicBezTo>
                    <a:pt x="499" y="11098"/>
                    <a:pt x="0" y="11832"/>
                    <a:pt x="517" y="12348"/>
                  </a:cubicBezTo>
                  <a:cubicBezTo>
                    <a:pt x="2766" y="14689"/>
                    <a:pt x="5015" y="17029"/>
                    <a:pt x="7265" y="19339"/>
                  </a:cubicBezTo>
                  <a:cubicBezTo>
                    <a:pt x="7389" y="19480"/>
                    <a:pt x="7586" y="19556"/>
                    <a:pt x="7781" y="19556"/>
                  </a:cubicBezTo>
                  <a:cubicBezTo>
                    <a:pt x="7966" y="19556"/>
                    <a:pt x="8149" y="19487"/>
                    <a:pt x="8268" y="19339"/>
                  </a:cubicBezTo>
                  <a:cubicBezTo>
                    <a:pt x="10760" y="16664"/>
                    <a:pt x="13253" y="13959"/>
                    <a:pt x="15745" y="11254"/>
                  </a:cubicBezTo>
                  <a:cubicBezTo>
                    <a:pt x="16262" y="10707"/>
                    <a:pt x="16778" y="10160"/>
                    <a:pt x="17295" y="9582"/>
                  </a:cubicBezTo>
                  <a:cubicBezTo>
                    <a:pt x="17417" y="9461"/>
                    <a:pt x="17478" y="9369"/>
                    <a:pt x="17538" y="9278"/>
                  </a:cubicBezTo>
                  <a:lnTo>
                    <a:pt x="24195" y="9278"/>
                  </a:lnTo>
                  <a:cubicBezTo>
                    <a:pt x="24803" y="9278"/>
                    <a:pt x="25850" y="9456"/>
                    <a:pt x="26773" y="9456"/>
                  </a:cubicBezTo>
                  <a:cubicBezTo>
                    <a:pt x="27326" y="9456"/>
                    <a:pt x="27835" y="9392"/>
                    <a:pt x="28177" y="9187"/>
                  </a:cubicBezTo>
                  <a:lnTo>
                    <a:pt x="31460" y="7242"/>
                  </a:lnTo>
                  <a:cubicBezTo>
                    <a:pt x="34803" y="5296"/>
                    <a:pt x="38147" y="3321"/>
                    <a:pt x="41490" y="1375"/>
                  </a:cubicBezTo>
                  <a:cubicBezTo>
                    <a:pt x="42162" y="962"/>
                    <a:pt x="41736" y="0"/>
                    <a:pt x="41108"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22;p68">
              <a:extLst>
                <a:ext uri="{FF2B5EF4-FFF2-40B4-BE49-F238E27FC236}">
                  <a16:creationId xmlns:a16="http://schemas.microsoft.com/office/drawing/2014/main" id="{33F5E472-FEB2-0958-3248-76AB0AD7513E}"/>
                </a:ext>
              </a:extLst>
            </p:cNvPr>
            <p:cNvSpPr/>
            <p:nvPr/>
          </p:nvSpPr>
          <p:spPr>
            <a:xfrm>
              <a:off x="1454700" y="1270075"/>
              <a:ext cx="82100" cy="82075"/>
            </a:xfrm>
            <a:custGeom>
              <a:avLst/>
              <a:gdLst/>
              <a:ahLst/>
              <a:cxnLst/>
              <a:rect l="l" t="t" r="r" b="b"/>
              <a:pathLst>
                <a:path w="3284" h="3283" extrusionOk="0">
                  <a:moveTo>
                    <a:pt x="1642" y="0"/>
                  </a:moveTo>
                  <a:cubicBezTo>
                    <a:pt x="730" y="0"/>
                    <a:pt x="1" y="730"/>
                    <a:pt x="1" y="1642"/>
                  </a:cubicBezTo>
                  <a:cubicBezTo>
                    <a:pt x="1" y="2553"/>
                    <a:pt x="730" y="3283"/>
                    <a:pt x="1642" y="3283"/>
                  </a:cubicBezTo>
                  <a:cubicBezTo>
                    <a:pt x="2554" y="3283"/>
                    <a:pt x="3283" y="2553"/>
                    <a:pt x="3283" y="1642"/>
                  </a:cubicBezTo>
                  <a:cubicBezTo>
                    <a:pt x="3283" y="730"/>
                    <a:pt x="2554" y="0"/>
                    <a:pt x="1642"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23;p68">
              <a:extLst>
                <a:ext uri="{FF2B5EF4-FFF2-40B4-BE49-F238E27FC236}">
                  <a16:creationId xmlns:a16="http://schemas.microsoft.com/office/drawing/2014/main" id="{5B406212-1913-DF0D-6BEB-F9D2270544A5}"/>
                </a:ext>
              </a:extLst>
            </p:cNvPr>
            <p:cNvSpPr/>
            <p:nvPr/>
          </p:nvSpPr>
          <p:spPr>
            <a:xfrm>
              <a:off x="1624150" y="1439525"/>
              <a:ext cx="81350" cy="81325"/>
            </a:xfrm>
            <a:custGeom>
              <a:avLst/>
              <a:gdLst/>
              <a:ahLst/>
              <a:cxnLst/>
              <a:rect l="l" t="t" r="r" b="b"/>
              <a:pathLst>
                <a:path w="3254" h="3253" extrusionOk="0">
                  <a:moveTo>
                    <a:pt x="1612" y="0"/>
                  </a:moveTo>
                  <a:cubicBezTo>
                    <a:pt x="730" y="0"/>
                    <a:pt x="1" y="730"/>
                    <a:pt x="1" y="1611"/>
                  </a:cubicBezTo>
                  <a:cubicBezTo>
                    <a:pt x="1" y="2523"/>
                    <a:pt x="730" y="3253"/>
                    <a:pt x="1612" y="3253"/>
                  </a:cubicBezTo>
                  <a:cubicBezTo>
                    <a:pt x="2524" y="3253"/>
                    <a:pt x="3253" y="2523"/>
                    <a:pt x="3253" y="1611"/>
                  </a:cubicBezTo>
                  <a:cubicBezTo>
                    <a:pt x="3253" y="730"/>
                    <a:pt x="2524" y="0"/>
                    <a:pt x="1612"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24;p68">
              <a:extLst>
                <a:ext uri="{FF2B5EF4-FFF2-40B4-BE49-F238E27FC236}">
                  <a16:creationId xmlns:a16="http://schemas.microsoft.com/office/drawing/2014/main" id="{F9910F21-938F-5655-E2F2-E2A5DC91FFE8}"/>
                </a:ext>
              </a:extLst>
            </p:cNvPr>
            <p:cNvSpPr/>
            <p:nvPr/>
          </p:nvSpPr>
          <p:spPr>
            <a:xfrm>
              <a:off x="1853650" y="1188750"/>
              <a:ext cx="81325" cy="81350"/>
            </a:xfrm>
            <a:custGeom>
              <a:avLst/>
              <a:gdLst/>
              <a:ahLst/>
              <a:cxnLst/>
              <a:rect l="l" t="t" r="r" b="b"/>
              <a:pathLst>
                <a:path w="3253" h="3254" extrusionOk="0">
                  <a:moveTo>
                    <a:pt x="1611" y="1"/>
                  </a:moveTo>
                  <a:cubicBezTo>
                    <a:pt x="730" y="1"/>
                    <a:pt x="0" y="730"/>
                    <a:pt x="0" y="1642"/>
                  </a:cubicBezTo>
                  <a:cubicBezTo>
                    <a:pt x="0" y="2524"/>
                    <a:pt x="730" y="3253"/>
                    <a:pt x="1611" y="3253"/>
                  </a:cubicBezTo>
                  <a:cubicBezTo>
                    <a:pt x="2523" y="3253"/>
                    <a:pt x="3253" y="2524"/>
                    <a:pt x="3253" y="1642"/>
                  </a:cubicBezTo>
                  <a:cubicBezTo>
                    <a:pt x="3253" y="730"/>
                    <a:pt x="2523" y="1"/>
                    <a:pt x="161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25;p68">
              <a:extLst>
                <a:ext uri="{FF2B5EF4-FFF2-40B4-BE49-F238E27FC236}">
                  <a16:creationId xmlns:a16="http://schemas.microsoft.com/office/drawing/2014/main" id="{44693CD5-FBF8-AA9E-ADEA-202B8E0DB4C2}"/>
                </a:ext>
              </a:extLst>
            </p:cNvPr>
            <p:cNvSpPr/>
            <p:nvPr/>
          </p:nvSpPr>
          <p:spPr>
            <a:xfrm>
              <a:off x="2134050" y="1192550"/>
              <a:ext cx="82100" cy="81350"/>
            </a:xfrm>
            <a:custGeom>
              <a:avLst/>
              <a:gdLst/>
              <a:ahLst/>
              <a:cxnLst/>
              <a:rect l="l" t="t" r="r" b="b"/>
              <a:pathLst>
                <a:path w="3284" h="3254" extrusionOk="0">
                  <a:moveTo>
                    <a:pt x="1642" y="1"/>
                  </a:moveTo>
                  <a:cubicBezTo>
                    <a:pt x="730" y="1"/>
                    <a:pt x="0" y="730"/>
                    <a:pt x="0" y="1642"/>
                  </a:cubicBezTo>
                  <a:cubicBezTo>
                    <a:pt x="0" y="2524"/>
                    <a:pt x="730" y="3253"/>
                    <a:pt x="1642" y="3253"/>
                  </a:cubicBezTo>
                  <a:cubicBezTo>
                    <a:pt x="2554" y="3253"/>
                    <a:pt x="3283" y="2524"/>
                    <a:pt x="3283" y="1642"/>
                  </a:cubicBezTo>
                  <a:cubicBezTo>
                    <a:pt x="3283" y="730"/>
                    <a:pt x="2554" y="1"/>
                    <a:pt x="164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6;p68">
              <a:extLst>
                <a:ext uri="{FF2B5EF4-FFF2-40B4-BE49-F238E27FC236}">
                  <a16:creationId xmlns:a16="http://schemas.microsoft.com/office/drawing/2014/main" id="{6C7AC5B4-814A-1514-0885-CD2F91BF9AA4}"/>
                </a:ext>
              </a:extLst>
            </p:cNvPr>
            <p:cNvSpPr/>
            <p:nvPr/>
          </p:nvSpPr>
          <p:spPr>
            <a:xfrm>
              <a:off x="2469150" y="994225"/>
              <a:ext cx="82100" cy="82100"/>
            </a:xfrm>
            <a:custGeom>
              <a:avLst/>
              <a:gdLst/>
              <a:ahLst/>
              <a:cxnLst/>
              <a:rect l="l" t="t" r="r" b="b"/>
              <a:pathLst>
                <a:path w="3284" h="3284" extrusionOk="0">
                  <a:moveTo>
                    <a:pt x="1642" y="1"/>
                  </a:moveTo>
                  <a:cubicBezTo>
                    <a:pt x="730" y="1"/>
                    <a:pt x="1" y="730"/>
                    <a:pt x="1" y="1642"/>
                  </a:cubicBezTo>
                  <a:cubicBezTo>
                    <a:pt x="1" y="2554"/>
                    <a:pt x="730" y="3283"/>
                    <a:pt x="1642" y="3283"/>
                  </a:cubicBezTo>
                  <a:cubicBezTo>
                    <a:pt x="2554" y="3283"/>
                    <a:pt x="3284" y="2554"/>
                    <a:pt x="3284" y="1642"/>
                  </a:cubicBezTo>
                  <a:cubicBezTo>
                    <a:pt x="3284" y="730"/>
                    <a:pt x="2554" y="1"/>
                    <a:pt x="164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27;p68">
              <a:extLst>
                <a:ext uri="{FF2B5EF4-FFF2-40B4-BE49-F238E27FC236}">
                  <a16:creationId xmlns:a16="http://schemas.microsoft.com/office/drawing/2014/main" id="{A66CED3F-60A9-40CA-6A49-0627F364F386}"/>
                </a:ext>
              </a:extLst>
            </p:cNvPr>
            <p:cNvSpPr/>
            <p:nvPr/>
          </p:nvSpPr>
          <p:spPr>
            <a:xfrm>
              <a:off x="1553475" y="2665975"/>
              <a:ext cx="170250" cy="265225"/>
            </a:xfrm>
            <a:custGeom>
              <a:avLst/>
              <a:gdLst/>
              <a:ahLst/>
              <a:cxnLst/>
              <a:rect l="l" t="t" r="r" b="b"/>
              <a:pathLst>
                <a:path w="6810" h="10609" extrusionOk="0">
                  <a:moveTo>
                    <a:pt x="1" y="1"/>
                  </a:moveTo>
                  <a:lnTo>
                    <a:pt x="1" y="10609"/>
                  </a:lnTo>
                  <a:lnTo>
                    <a:pt x="6810" y="10609"/>
                  </a:lnTo>
                  <a:lnTo>
                    <a:pt x="6810"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8;p68">
              <a:extLst>
                <a:ext uri="{FF2B5EF4-FFF2-40B4-BE49-F238E27FC236}">
                  <a16:creationId xmlns:a16="http://schemas.microsoft.com/office/drawing/2014/main" id="{C8FFE2B4-5780-2496-C7D0-8C86A5EB6737}"/>
                </a:ext>
              </a:extLst>
            </p:cNvPr>
            <p:cNvSpPr/>
            <p:nvPr/>
          </p:nvSpPr>
          <p:spPr>
            <a:xfrm>
              <a:off x="1384800" y="2305975"/>
              <a:ext cx="1037275" cy="717950"/>
            </a:xfrm>
            <a:custGeom>
              <a:avLst/>
              <a:gdLst/>
              <a:ahLst/>
              <a:cxnLst/>
              <a:rect l="l" t="t" r="r" b="b"/>
              <a:pathLst>
                <a:path w="41491" h="28718" extrusionOk="0">
                  <a:moveTo>
                    <a:pt x="775" y="1"/>
                  </a:moveTo>
                  <a:cubicBezTo>
                    <a:pt x="388" y="1"/>
                    <a:pt x="0" y="252"/>
                    <a:pt x="0" y="753"/>
                  </a:cubicBezTo>
                  <a:lnTo>
                    <a:pt x="0" y="27957"/>
                  </a:lnTo>
                  <a:cubicBezTo>
                    <a:pt x="0" y="27988"/>
                    <a:pt x="0" y="28018"/>
                    <a:pt x="0" y="28048"/>
                  </a:cubicBezTo>
                  <a:cubicBezTo>
                    <a:pt x="0" y="28048"/>
                    <a:pt x="0" y="28079"/>
                    <a:pt x="0" y="28079"/>
                  </a:cubicBezTo>
                  <a:cubicBezTo>
                    <a:pt x="31" y="28231"/>
                    <a:pt x="91" y="28352"/>
                    <a:pt x="182" y="28444"/>
                  </a:cubicBezTo>
                  <a:cubicBezTo>
                    <a:pt x="182" y="28474"/>
                    <a:pt x="213" y="28474"/>
                    <a:pt x="213" y="28474"/>
                  </a:cubicBezTo>
                  <a:cubicBezTo>
                    <a:pt x="213" y="28504"/>
                    <a:pt x="243" y="28504"/>
                    <a:pt x="243" y="28535"/>
                  </a:cubicBezTo>
                  <a:cubicBezTo>
                    <a:pt x="334" y="28596"/>
                    <a:pt x="486" y="28656"/>
                    <a:pt x="638" y="28687"/>
                  </a:cubicBezTo>
                  <a:cubicBezTo>
                    <a:pt x="669" y="28687"/>
                    <a:pt x="699" y="28717"/>
                    <a:pt x="760" y="28717"/>
                  </a:cubicBezTo>
                  <a:lnTo>
                    <a:pt x="40487" y="28717"/>
                  </a:lnTo>
                  <a:cubicBezTo>
                    <a:pt x="41490" y="28717"/>
                    <a:pt x="41490" y="27137"/>
                    <a:pt x="40487" y="27137"/>
                  </a:cubicBezTo>
                  <a:lnTo>
                    <a:pt x="1550" y="27137"/>
                  </a:lnTo>
                  <a:lnTo>
                    <a:pt x="1550" y="753"/>
                  </a:lnTo>
                  <a:cubicBezTo>
                    <a:pt x="1550" y="252"/>
                    <a:pt x="1163" y="1"/>
                    <a:pt x="775"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9;p68">
              <a:extLst>
                <a:ext uri="{FF2B5EF4-FFF2-40B4-BE49-F238E27FC236}">
                  <a16:creationId xmlns:a16="http://schemas.microsoft.com/office/drawing/2014/main" id="{8BB684DB-A7C3-6EC4-8E96-64D6861A579E}"/>
                </a:ext>
              </a:extLst>
            </p:cNvPr>
            <p:cNvSpPr/>
            <p:nvPr/>
          </p:nvSpPr>
          <p:spPr>
            <a:xfrm>
              <a:off x="1817175" y="2574025"/>
              <a:ext cx="170225" cy="357175"/>
            </a:xfrm>
            <a:custGeom>
              <a:avLst/>
              <a:gdLst/>
              <a:ahLst/>
              <a:cxnLst/>
              <a:rect l="l" t="t" r="r" b="b"/>
              <a:pathLst>
                <a:path w="6809" h="14287" extrusionOk="0">
                  <a:moveTo>
                    <a:pt x="0" y="1"/>
                  </a:moveTo>
                  <a:lnTo>
                    <a:pt x="0" y="14287"/>
                  </a:lnTo>
                  <a:lnTo>
                    <a:pt x="6809" y="14287"/>
                  </a:lnTo>
                  <a:lnTo>
                    <a:pt x="6809"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0;p68">
              <a:extLst>
                <a:ext uri="{FF2B5EF4-FFF2-40B4-BE49-F238E27FC236}">
                  <a16:creationId xmlns:a16="http://schemas.microsoft.com/office/drawing/2014/main" id="{6BA625E3-D35E-E8BB-9584-CF74D17C8EF4}"/>
                </a:ext>
              </a:extLst>
            </p:cNvPr>
            <p:cNvSpPr/>
            <p:nvPr/>
          </p:nvSpPr>
          <p:spPr>
            <a:xfrm>
              <a:off x="2080850" y="2482100"/>
              <a:ext cx="170250" cy="449100"/>
            </a:xfrm>
            <a:custGeom>
              <a:avLst/>
              <a:gdLst/>
              <a:ahLst/>
              <a:cxnLst/>
              <a:rect l="l" t="t" r="r" b="b"/>
              <a:pathLst>
                <a:path w="6810" h="17964" extrusionOk="0">
                  <a:moveTo>
                    <a:pt x="1" y="0"/>
                  </a:moveTo>
                  <a:lnTo>
                    <a:pt x="1" y="17964"/>
                  </a:lnTo>
                  <a:lnTo>
                    <a:pt x="6809" y="17964"/>
                  </a:lnTo>
                  <a:lnTo>
                    <a:pt x="6809"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1;p68">
              <a:extLst>
                <a:ext uri="{FF2B5EF4-FFF2-40B4-BE49-F238E27FC236}">
                  <a16:creationId xmlns:a16="http://schemas.microsoft.com/office/drawing/2014/main" id="{80BFBD6F-46AF-6D35-2FCF-BCD4676BB1EA}"/>
                </a:ext>
              </a:extLst>
            </p:cNvPr>
            <p:cNvSpPr/>
            <p:nvPr/>
          </p:nvSpPr>
          <p:spPr>
            <a:xfrm>
              <a:off x="1476350" y="2255050"/>
              <a:ext cx="767900" cy="319200"/>
            </a:xfrm>
            <a:custGeom>
              <a:avLst/>
              <a:gdLst/>
              <a:ahLst/>
              <a:cxnLst/>
              <a:rect l="l" t="t" r="r" b="b"/>
              <a:pathLst>
                <a:path w="30716" h="12768" extrusionOk="0">
                  <a:moveTo>
                    <a:pt x="23757" y="0"/>
                  </a:moveTo>
                  <a:cubicBezTo>
                    <a:pt x="23068" y="0"/>
                    <a:pt x="22815" y="1102"/>
                    <a:pt x="23573" y="1270"/>
                  </a:cubicBezTo>
                  <a:cubicBezTo>
                    <a:pt x="24910" y="1605"/>
                    <a:pt x="26217" y="1909"/>
                    <a:pt x="27524" y="2213"/>
                  </a:cubicBezTo>
                  <a:cubicBezTo>
                    <a:pt x="18588" y="5283"/>
                    <a:pt x="9651" y="8383"/>
                    <a:pt x="715" y="11453"/>
                  </a:cubicBezTo>
                  <a:cubicBezTo>
                    <a:pt x="1" y="11700"/>
                    <a:pt x="205" y="12768"/>
                    <a:pt x="858" y="12768"/>
                  </a:cubicBezTo>
                  <a:cubicBezTo>
                    <a:pt x="927" y="12768"/>
                    <a:pt x="1001" y="12756"/>
                    <a:pt x="1080" y="12730"/>
                  </a:cubicBezTo>
                  <a:cubicBezTo>
                    <a:pt x="10107" y="9629"/>
                    <a:pt x="19135" y="6498"/>
                    <a:pt x="28162" y="3398"/>
                  </a:cubicBezTo>
                  <a:lnTo>
                    <a:pt x="28162" y="3398"/>
                  </a:lnTo>
                  <a:cubicBezTo>
                    <a:pt x="27251" y="4614"/>
                    <a:pt x="26339" y="5830"/>
                    <a:pt x="25457" y="7046"/>
                  </a:cubicBezTo>
                  <a:cubicBezTo>
                    <a:pt x="25092" y="7518"/>
                    <a:pt x="25562" y="7991"/>
                    <a:pt x="26041" y="7991"/>
                  </a:cubicBezTo>
                  <a:cubicBezTo>
                    <a:pt x="26240" y="7991"/>
                    <a:pt x="26439" y="7910"/>
                    <a:pt x="26582" y="7714"/>
                  </a:cubicBezTo>
                  <a:cubicBezTo>
                    <a:pt x="27889" y="5951"/>
                    <a:pt x="29196" y="4188"/>
                    <a:pt x="30503" y="2425"/>
                  </a:cubicBezTo>
                  <a:cubicBezTo>
                    <a:pt x="30716" y="2122"/>
                    <a:pt x="30533" y="1666"/>
                    <a:pt x="30229" y="1514"/>
                  </a:cubicBezTo>
                  <a:cubicBezTo>
                    <a:pt x="30138" y="1453"/>
                    <a:pt x="30047" y="1422"/>
                    <a:pt x="29956" y="1422"/>
                  </a:cubicBezTo>
                  <a:cubicBezTo>
                    <a:pt x="27950" y="966"/>
                    <a:pt x="25944" y="480"/>
                    <a:pt x="23937" y="24"/>
                  </a:cubicBezTo>
                  <a:cubicBezTo>
                    <a:pt x="23875" y="8"/>
                    <a:pt x="23815" y="0"/>
                    <a:pt x="23757"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2;p68">
              <a:extLst>
                <a:ext uri="{FF2B5EF4-FFF2-40B4-BE49-F238E27FC236}">
                  <a16:creationId xmlns:a16="http://schemas.microsoft.com/office/drawing/2014/main" id="{C00A2F62-4B22-2DA8-8D58-E6A6FC441A00}"/>
                </a:ext>
              </a:extLst>
            </p:cNvPr>
            <p:cNvSpPr/>
            <p:nvPr/>
          </p:nvSpPr>
          <p:spPr>
            <a:xfrm>
              <a:off x="1384800" y="1925100"/>
              <a:ext cx="1031200" cy="25"/>
            </a:xfrm>
            <a:custGeom>
              <a:avLst/>
              <a:gdLst/>
              <a:ahLst/>
              <a:cxnLst/>
              <a:rect l="l" t="t" r="r" b="b"/>
              <a:pathLst>
                <a:path w="41248" h="1" fill="none" extrusionOk="0">
                  <a:moveTo>
                    <a:pt x="0" y="0"/>
                  </a:moveTo>
                  <a:lnTo>
                    <a:pt x="41247" y="0"/>
                  </a:lnTo>
                </a:path>
              </a:pathLst>
            </a:custGeom>
            <a:noFill/>
            <a:ln w="38000" cap="flat" cmpd="sng">
              <a:solidFill>
                <a:srgbClr val="27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33;p68">
              <a:extLst>
                <a:ext uri="{FF2B5EF4-FFF2-40B4-BE49-F238E27FC236}">
                  <a16:creationId xmlns:a16="http://schemas.microsoft.com/office/drawing/2014/main" id="{7DE725A7-29FC-317C-9B3A-25763272751D}"/>
                </a:ext>
              </a:extLst>
            </p:cNvPr>
            <p:cNvSpPr/>
            <p:nvPr/>
          </p:nvSpPr>
          <p:spPr>
            <a:xfrm>
              <a:off x="1384800" y="2028425"/>
              <a:ext cx="1031200" cy="25"/>
            </a:xfrm>
            <a:custGeom>
              <a:avLst/>
              <a:gdLst/>
              <a:ahLst/>
              <a:cxnLst/>
              <a:rect l="l" t="t" r="r" b="b"/>
              <a:pathLst>
                <a:path w="41248" h="1" fill="none" extrusionOk="0">
                  <a:moveTo>
                    <a:pt x="0" y="1"/>
                  </a:moveTo>
                  <a:lnTo>
                    <a:pt x="41247" y="1"/>
                  </a:lnTo>
                </a:path>
              </a:pathLst>
            </a:custGeom>
            <a:noFill/>
            <a:ln w="38000" cap="flat" cmpd="sng">
              <a:solidFill>
                <a:srgbClr val="27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34;p68">
              <a:extLst>
                <a:ext uri="{FF2B5EF4-FFF2-40B4-BE49-F238E27FC236}">
                  <a16:creationId xmlns:a16="http://schemas.microsoft.com/office/drawing/2014/main" id="{2FA31D25-1EBF-959C-3B7F-188DD6A5C65C}"/>
                </a:ext>
              </a:extLst>
            </p:cNvPr>
            <p:cNvSpPr/>
            <p:nvPr/>
          </p:nvSpPr>
          <p:spPr>
            <a:xfrm>
              <a:off x="1384800" y="2131775"/>
              <a:ext cx="546375" cy="25"/>
            </a:xfrm>
            <a:custGeom>
              <a:avLst/>
              <a:gdLst/>
              <a:ahLst/>
              <a:cxnLst/>
              <a:rect l="l" t="t" r="r" b="b"/>
              <a:pathLst>
                <a:path w="21855" h="1" fill="none" extrusionOk="0">
                  <a:moveTo>
                    <a:pt x="0" y="1"/>
                  </a:moveTo>
                  <a:lnTo>
                    <a:pt x="21855" y="1"/>
                  </a:lnTo>
                </a:path>
              </a:pathLst>
            </a:custGeom>
            <a:noFill/>
            <a:ln w="38000" cap="flat" cmpd="sng">
              <a:solidFill>
                <a:srgbClr val="27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5;p68">
              <a:extLst>
                <a:ext uri="{FF2B5EF4-FFF2-40B4-BE49-F238E27FC236}">
                  <a16:creationId xmlns:a16="http://schemas.microsoft.com/office/drawing/2014/main" id="{D42B9037-FA9E-9099-A1E9-F7062EEBD241}"/>
                </a:ext>
              </a:extLst>
            </p:cNvPr>
            <p:cNvSpPr/>
            <p:nvPr/>
          </p:nvSpPr>
          <p:spPr>
            <a:xfrm>
              <a:off x="1384800" y="3147750"/>
              <a:ext cx="1031200" cy="25"/>
            </a:xfrm>
            <a:custGeom>
              <a:avLst/>
              <a:gdLst/>
              <a:ahLst/>
              <a:cxnLst/>
              <a:rect l="l" t="t" r="r" b="b"/>
              <a:pathLst>
                <a:path w="41248" h="1" fill="none" extrusionOk="0">
                  <a:moveTo>
                    <a:pt x="0" y="1"/>
                  </a:moveTo>
                  <a:lnTo>
                    <a:pt x="41247" y="1"/>
                  </a:lnTo>
                </a:path>
              </a:pathLst>
            </a:custGeom>
            <a:noFill/>
            <a:ln w="38000" cap="flat" cmpd="sng">
              <a:solidFill>
                <a:srgbClr val="27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6;p68">
              <a:extLst>
                <a:ext uri="{FF2B5EF4-FFF2-40B4-BE49-F238E27FC236}">
                  <a16:creationId xmlns:a16="http://schemas.microsoft.com/office/drawing/2014/main" id="{F8741009-A326-AF7D-1739-855805BA4E9E}"/>
                </a:ext>
              </a:extLst>
            </p:cNvPr>
            <p:cNvSpPr/>
            <p:nvPr/>
          </p:nvSpPr>
          <p:spPr>
            <a:xfrm>
              <a:off x="1384800" y="3251850"/>
              <a:ext cx="1031200" cy="25"/>
            </a:xfrm>
            <a:custGeom>
              <a:avLst/>
              <a:gdLst/>
              <a:ahLst/>
              <a:cxnLst/>
              <a:rect l="l" t="t" r="r" b="b"/>
              <a:pathLst>
                <a:path w="41248" h="1" fill="none" extrusionOk="0">
                  <a:moveTo>
                    <a:pt x="0" y="1"/>
                  </a:moveTo>
                  <a:lnTo>
                    <a:pt x="41247" y="1"/>
                  </a:lnTo>
                </a:path>
              </a:pathLst>
            </a:custGeom>
            <a:noFill/>
            <a:ln w="38000" cap="flat" cmpd="sng">
              <a:solidFill>
                <a:srgbClr val="27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7;p68">
              <a:extLst>
                <a:ext uri="{FF2B5EF4-FFF2-40B4-BE49-F238E27FC236}">
                  <a16:creationId xmlns:a16="http://schemas.microsoft.com/office/drawing/2014/main" id="{D404EABA-FA42-E900-C58A-B77492609354}"/>
                </a:ext>
              </a:extLst>
            </p:cNvPr>
            <p:cNvSpPr/>
            <p:nvPr/>
          </p:nvSpPr>
          <p:spPr>
            <a:xfrm>
              <a:off x="1384800" y="3355200"/>
              <a:ext cx="546375" cy="25"/>
            </a:xfrm>
            <a:custGeom>
              <a:avLst/>
              <a:gdLst/>
              <a:ahLst/>
              <a:cxnLst/>
              <a:rect l="l" t="t" r="r" b="b"/>
              <a:pathLst>
                <a:path w="21855" h="1" fill="none" extrusionOk="0">
                  <a:moveTo>
                    <a:pt x="0" y="1"/>
                  </a:moveTo>
                  <a:lnTo>
                    <a:pt x="21855" y="1"/>
                  </a:lnTo>
                </a:path>
              </a:pathLst>
            </a:custGeom>
            <a:noFill/>
            <a:ln w="38000" cap="flat" cmpd="sng">
              <a:solidFill>
                <a:srgbClr val="27323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38;p68">
              <a:extLst>
                <a:ext uri="{FF2B5EF4-FFF2-40B4-BE49-F238E27FC236}">
                  <a16:creationId xmlns:a16="http://schemas.microsoft.com/office/drawing/2014/main" id="{3DA53E69-77BC-62C3-6EE9-F06AC9F86C46}"/>
                </a:ext>
              </a:extLst>
            </p:cNvPr>
            <p:cNvSpPr/>
            <p:nvPr/>
          </p:nvSpPr>
          <p:spPr>
            <a:xfrm>
              <a:off x="1118075" y="731300"/>
              <a:ext cx="1564625" cy="234075"/>
            </a:xfrm>
            <a:custGeom>
              <a:avLst/>
              <a:gdLst/>
              <a:ahLst/>
              <a:cxnLst/>
              <a:rect l="l" t="t" r="r" b="b"/>
              <a:pathLst>
                <a:path w="62585" h="9363" extrusionOk="0">
                  <a:moveTo>
                    <a:pt x="0" y="1"/>
                  </a:moveTo>
                  <a:lnTo>
                    <a:pt x="0" y="9363"/>
                  </a:lnTo>
                  <a:lnTo>
                    <a:pt x="62524" y="9363"/>
                  </a:lnTo>
                  <a:cubicBezTo>
                    <a:pt x="62555" y="9363"/>
                    <a:pt x="62585" y="9332"/>
                    <a:pt x="62585" y="9271"/>
                  </a:cubicBezTo>
                  <a:lnTo>
                    <a:pt x="62585" y="5381"/>
                  </a:lnTo>
                  <a:cubicBezTo>
                    <a:pt x="62585" y="2432"/>
                    <a:pt x="60184" y="1"/>
                    <a:pt x="57205"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9;p68">
              <a:extLst>
                <a:ext uri="{FF2B5EF4-FFF2-40B4-BE49-F238E27FC236}">
                  <a16:creationId xmlns:a16="http://schemas.microsoft.com/office/drawing/2014/main" id="{FBA95BE1-3E24-3EEE-A491-4AC2E1920521}"/>
                </a:ext>
              </a:extLst>
            </p:cNvPr>
            <p:cNvSpPr/>
            <p:nvPr/>
          </p:nvSpPr>
          <p:spPr>
            <a:xfrm>
              <a:off x="1032950" y="731300"/>
              <a:ext cx="170250" cy="234075"/>
            </a:xfrm>
            <a:custGeom>
              <a:avLst/>
              <a:gdLst/>
              <a:ahLst/>
              <a:cxnLst/>
              <a:rect l="l" t="t" r="r" b="b"/>
              <a:pathLst>
                <a:path w="6810" h="9363" extrusionOk="0">
                  <a:moveTo>
                    <a:pt x="3405" y="1"/>
                  </a:moveTo>
                  <a:cubicBezTo>
                    <a:pt x="1521" y="1"/>
                    <a:pt x="1" y="2098"/>
                    <a:pt x="1" y="4682"/>
                  </a:cubicBezTo>
                  <a:cubicBezTo>
                    <a:pt x="1" y="7265"/>
                    <a:pt x="1521" y="9363"/>
                    <a:pt x="3405" y="9363"/>
                  </a:cubicBezTo>
                  <a:cubicBezTo>
                    <a:pt x="5290" y="9363"/>
                    <a:pt x="6810" y="7265"/>
                    <a:pt x="6810" y="4682"/>
                  </a:cubicBezTo>
                  <a:cubicBezTo>
                    <a:pt x="6810" y="2098"/>
                    <a:pt x="5290" y="1"/>
                    <a:pt x="3405"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642;p68">
            <a:extLst>
              <a:ext uri="{FF2B5EF4-FFF2-40B4-BE49-F238E27FC236}">
                <a16:creationId xmlns:a16="http://schemas.microsoft.com/office/drawing/2014/main" id="{5A98886B-1719-980B-4E3D-E55811887089}"/>
              </a:ext>
            </a:extLst>
          </p:cNvPr>
          <p:cNvGrpSpPr/>
          <p:nvPr/>
        </p:nvGrpSpPr>
        <p:grpSpPr>
          <a:xfrm>
            <a:off x="7291183" y="313106"/>
            <a:ext cx="789862" cy="967685"/>
            <a:chOff x="5606000" y="719150"/>
            <a:chExt cx="1191525" cy="1459775"/>
          </a:xfrm>
        </p:grpSpPr>
        <p:sp>
          <p:nvSpPr>
            <p:cNvPr id="58" name="Google Shape;1643;p68">
              <a:extLst>
                <a:ext uri="{FF2B5EF4-FFF2-40B4-BE49-F238E27FC236}">
                  <a16:creationId xmlns:a16="http://schemas.microsoft.com/office/drawing/2014/main" id="{C65D8EA7-D2D2-B959-5020-D25FA9F85FC7}"/>
                </a:ext>
              </a:extLst>
            </p:cNvPr>
            <p:cNvSpPr/>
            <p:nvPr/>
          </p:nvSpPr>
          <p:spPr>
            <a:xfrm>
              <a:off x="5606000" y="719150"/>
              <a:ext cx="914175" cy="914175"/>
            </a:xfrm>
            <a:custGeom>
              <a:avLst/>
              <a:gdLst/>
              <a:ahLst/>
              <a:cxnLst/>
              <a:rect l="l" t="t" r="r" b="b"/>
              <a:pathLst>
                <a:path w="36567" h="36567" extrusionOk="0">
                  <a:moveTo>
                    <a:pt x="18248" y="11809"/>
                  </a:moveTo>
                  <a:cubicBezTo>
                    <a:pt x="20771" y="11809"/>
                    <a:pt x="23175" y="13280"/>
                    <a:pt x="24226" y="15745"/>
                  </a:cubicBezTo>
                  <a:cubicBezTo>
                    <a:pt x="25624" y="19058"/>
                    <a:pt x="24074" y="22827"/>
                    <a:pt x="20791" y="24226"/>
                  </a:cubicBezTo>
                  <a:cubicBezTo>
                    <a:pt x="19970" y="24575"/>
                    <a:pt x="19117" y="24740"/>
                    <a:pt x="18278" y="24740"/>
                  </a:cubicBezTo>
                  <a:cubicBezTo>
                    <a:pt x="15759" y="24740"/>
                    <a:pt x="13359" y="23253"/>
                    <a:pt x="12311" y="20791"/>
                  </a:cubicBezTo>
                  <a:cubicBezTo>
                    <a:pt x="10943" y="17508"/>
                    <a:pt x="12462" y="13709"/>
                    <a:pt x="15745" y="12311"/>
                  </a:cubicBezTo>
                  <a:cubicBezTo>
                    <a:pt x="16562" y="11970"/>
                    <a:pt x="17411" y="11809"/>
                    <a:pt x="18248" y="11809"/>
                  </a:cubicBezTo>
                  <a:close/>
                  <a:moveTo>
                    <a:pt x="18359" y="0"/>
                  </a:moveTo>
                  <a:cubicBezTo>
                    <a:pt x="17599" y="0"/>
                    <a:pt x="17022" y="578"/>
                    <a:pt x="17022" y="1338"/>
                  </a:cubicBezTo>
                  <a:lnTo>
                    <a:pt x="16991" y="4013"/>
                  </a:lnTo>
                  <a:cubicBezTo>
                    <a:pt x="15988" y="4104"/>
                    <a:pt x="14955" y="4317"/>
                    <a:pt x="13952" y="4620"/>
                  </a:cubicBezTo>
                  <a:lnTo>
                    <a:pt x="12918" y="2158"/>
                  </a:lnTo>
                  <a:cubicBezTo>
                    <a:pt x="12689" y="1632"/>
                    <a:pt x="12184" y="1329"/>
                    <a:pt x="11663" y="1329"/>
                  </a:cubicBezTo>
                  <a:cubicBezTo>
                    <a:pt x="11492" y="1329"/>
                    <a:pt x="11320" y="1362"/>
                    <a:pt x="11155" y="1429"/>
                  </a:cubicBezTo>
                  <a:cubicBezTo>
                    <a:pt x="10487" y="1733"/>
                    <a:pt x="10152" y="2493"/>
                    <a:pt x="10456" y="3192"/>
                  </a:cubicBezTo>
                  <a:lnTo>
                    <a:pt x="11490" y="5684"/>
                  </a:lnTo>
                  <a:cubicBezTo>
                    <a:pt x="10669" y="6110"/>
                    <a:pt x="9909" y="6627"/>
                    <a:pt x="9180" y="7204"/>
                  </a:cubicBezTo>
                  <a:lnTo>
                    <a:pt x="7295" y="5289"/>
                  </a:lnTo>
                  <a:cubicBezTo>
                    <a:pt x="7037" y="5031"/>
                    <a:pt x="6695" y="4902"/>
                    <a:pt x="6353" y="4902"/>
                  </a:cubicBezTo>
                  <a:cubicBezTo>
                    <a:pt x="6011" y="4902"/>
                    <a:pt x="5669" y="5031"/>
                    <a:pt x="5411" y="5289"/>
                  </a:cubicBezTo>
                  <a:cubicBezTo>
                    <a:pt x="4864" y="5806"/>
                    <a:pt x="4864" y="6657"/>
                    <a:pt x="5380" y="7174"/>
                  </a:cubicBezTo>
                  <a:lnTo>
                    <a:pt x="7295" y="9089"/>
                  </a:lnTo>
                  <a:cubicBezTo>
                    <a:pt x="6627" y="9879"/>
                    <a:pt x="6049" y="10760"/>
                    <a:pt x="5563" y="11672"/>
                  </a:cubicBezTo>
                  <a:lnTo>
                    <a:pt x="3070" y="10669"/>
                  </a:lnTo>
                  <a:cubicBezTo>
                    <a:pt x="2905" y="10602"/>
                    <a:pt x="2733" y="10569"/>
                    <a:pt x="2563" y="10569"/>
                  </a:cubicBezTo>
                  <a:cubicBezTo>
                    <a:pt x="2043" y="10569"/>
                    <a:pt x="1544" y="10872"/>
                    <a:pt x="1338" y="11399"/>
                  </a:cubicBezTo>
                  <a:cubicBezTo>
                    <a:pt x="1064" y="12067"/>
                    <a:pt x="1368" y="12858"/>
                    <a:pt x="2067" y="13131"/>
                  </a:cubicBezTo>
                  <a:lnTo>
                    <a:pt x="4560" y="14165"/>
                  </a:lnTo>
                  <a:cubicBezTo>
                    <a:pt x="4286" y="15046"/>
                    <a:pt x="4104" y="15958"/>
                    <a:pt x="4012" y="16870"/>
                  </a:cubicBezTo>
                  <a:lnTo>
                    <a:pt x="1338" y="16870"/>
                  </a:lnTo>
                  <a:cubicBezTo>
                    <a:pt x="608" y="16870"/>
                    <a:pt x="0" y="17447"/>
                    <a:pt x="0" y="18177"/>
                  </a:cubicBezTo>
                  <a:cubicBezTo>
                    <a:pt x="0" y="18937"/>
                    <a:pt x="578" y="19545"/>
                    <a:pt x="1307" y="19545"/>
                  </a:cubicBezTo>
                  <a:lnTo>
                    <a:pt x="4012" y="19545"/>
                  </a:lnTo>
                  <a:cubicBezTo>
                    <a:pt x="4104" y="20578"/>
                    <a:pt x="4316" y="21581"/>
                    <a:pt x="4620" y="22584"/>
                  </a:cubicBezTo>
                  <a:lnTo>
                    <a:pt x="2128" y="23648"/>
                  </a:lnTo>
                  <a:cubicBezTo>
                    <a:pt x="1459" y="23922"/>
                    <a:pt x="1155" y="24712"/>
                    <a:pt x="1429" y="25381"/>
                  </a:cubicBezTo>
                  <a:cubicBezTo>
                    <a:pt x="1635" y="25907"/>
                    <a:pt x="2135" y="26210"/>
                    <a:pt x="2667" y="26210"/>
                  </a:cubicBezTo>
                  <a:cubicBezTo>
                    <a:pt x="2842" y="26210"/>
                    <a:pt x="3020" y="26178"/>
                    <a:pt x="3192" y="26110"/>
                  </a:cubicBezTo>
                  <a:lnTo>
                    <a:pt x="5654" y="25046"/>
                  </a:lnTo>
                  <a:cubicBezTo>
                    <a:pt x="6110" y="25867"/>
                    <a:pt x="6627" y="26657"/>
                    <a:pt x="7204" y="27356"/>
                  </a:cubicBezTo>
                  <a:lnTo>
                    <a:pt x="5289" y="29241"/>
                  </a:lnTo>
                  <a:cubicBezTo>
                    <a:pt x="4772" y="29758"/>
                    <a:pt x="4772" y="30609"/>
                    <a:pt x="5289" y="31156"/>
                  </a:cubicBezTo>
                  <a:cubicBezTo>
                    <a:pt x="5547" y="31414"/>
                    <a:pt x="5889" y="31543"/>
                    <a:pt x="6231" y="31543"/>
                  </a:cubicBezTo>
                  <a:cubicBezTo>
                    <a:pt x="6573" y="31543"/>
                    <a:pt x="6915" y="31414"/>
                    <a:pt x="7174" y="31156"/>
                  </a:cubicBezTo>
                  <a:lnTo>
                    <a:pt x="9089" y="29241"/>
                  </a:lnTo>
                  <a:cubicBezTo>
                    <a:pt x="9879" y="29910"/>
                    <a:pt x="10760" y="30487"/>
                    <a:pt x="11672" y="30973"/>
                  </a:cubicBezTo>
                  <a:lnTo>
                    <a:pt x="10669" y="33466"/>
                  </a:lnTo>
                  <a:cubicBezTo>
                    <a:pt x="10365" y="34165"/>
                    <a:pt x="10700" y="34925"/>
                    <a:pt x="11399" y="35198"/>
                  </a:cubicBezTo>
                  <a:cubicBezTo>
                    <a:pt x="11567" y="35275"/>
                    <a:pt x="11743" y="35311"/>
                    <a:pt x="11916" y="35311"/>
                  </a:cubicBezTo>
                  <a:cubicBezTo>
                    <a:pt x="12432" y="35311"/>
                    <a:pt x="12926" y="34992"/>
                    <a:pt x="13131" y="34469"/>
                  </a:cubicBezTo>
                  <a:lnTo>
                    <a:pt x="14134" y="31976"/>
                  </a:lnTo>
                  <a:cubicBezTo>
                    <a:pt x="15046" y="32250"/>
                    <a:pt x="15928" y="32432"/>
                    <a:pt x="16870" y="32524"/>
                  </a:cubicBezTo>
                  <a:lnTo>
                    <a:pt x="16870" y="35198"/>
                  </a:lnTo>
                  <a:cubicBezTo>
                    <a:pt x="16839" y="35958"/>
                    <a:pt x="17447" y="36566"/>
                    <a:pt x="18177" y="36566"/>
                  </a:cubicBezTo>
                  <a:cubicBezTo>
                    <a:pt x="18937" y="36566"/>
                    <a:pt x="19514" y="35958"/>
                    <a:pt x="19514" y="35229"/>
                  </a:cubicBezTo>
                  <a:lnTo>
                    <a:pt x="19545" y="32524"/>
                  </a:lnTo>
                  <a:cubicBezTo>
                    <a:pt x="20548" y="32432"/>
                    <a:pt x="21581" y="32250"/>
                    <a:pt x="22584" y="31916"/>
                  </a:cubicBezTo>
                  <a:lnTo>
                    <a:pt x="23618" y="34408"/>
                  </a:lnTo>
                  <a:cubicBezTo>
                    <a:pt x="23845" y="34907"/>
                    <a:pt x="24343" y="35220"/>
                    <a:pt x="24859" y="35220"/>
                  </a:cubicBezTo>
                  <a:cubicBezTo>
                    <a:pt x="25034" y="35220"/>
                    <a:pt x="25211" y="35184"/>
                    <a:pt x="25381" y="35107"/>
                  </a:cubicBezTo>
                  <a:cubicBezTo>
                    <a:pt x="26049" y="34834"/>
                    <a:pt x="26384" y="34043"/>
                    <a:pt x="26080" y="33375"/>
                  </a:cubicBezTo>
                  <a:lnTo>
                    <a:pt x="25046" y="30882"/>
                  </a:lnTo>
                  <a:cubicBezTo>
                    <a:pt x="25867" y="30426"/>
                    <a:pt x="26657" y="29910"/>
                    <a:pt x="27356" y="29332"/>
                  </a:cubicBezTo>
                  <a:lnTo>
                    <a:pt x="29241" y="31247"/>
                  </a:lnTo>
                  <a:cubicBezTo>
                    <a:pt x="29503" y="31509"/>
                    <a:pt x="29851" y="31646"/>
                    <a:pt x="30198" y="31646"/>
                  </a:cubicBezTo>
                  <a:cubicBezTo>
                    <a:pt x="30535" y="31646"/>
                    <a:pt x="30871" y="31517"/>
                    <a:pt x="31125" y="31247"/>
                  </a:cubicBezTo>
                  <a:cubicBezTo>
                    <a:pt x="31673" y="30730"/>
                    <a:pt x="31673" y="29879"/>
                    <a:pt x="31156" y="29362"/>
                  </a:cubicBezTo>
                  <a:lnTo>
                    <a:pt x="29241" y="27448"/>
                  </a:lnTo>
                  <a:cubicBezTo>
                    <a:pt x="29910" y="26657"/>
                    <a:pt x="30487" y="25806"/>
                    <a:pt x="30973" y="24864"/>
                  </a:cubicBezTo>
                  <a:lnTo>
                    <a:pt x="33466" y="25897"/>
                  </a:lnTo>
                  <a:cubicBezTo>
                    <a:pt x="33624" y="25962"/>
                    <a:pt x="33789" y="25993"/>
                    <a:pt x="33952" y="25993"/>
                  </a:cubicBezTo>
                  <a:cubicBezTo>
                    <a:pt x="34479" y="25993"/>
                    <a:pt x="34990" y="25671"/>
                    <a:pt x="35198" y="25137"/>
                  </a:cubicBezTo>
                  <a:cubicBezTo>
                    <a:pt x="35472" y="24469"/>
                    <a:pt x="35168" y="23679"/>
                    <a:pt x="34469" y="23405"/>
                  </a:cubicBezTo>
                  <a:lnTo>
                    <a:pt x="31977" y="22402"/>
                  </a:lnTo>
                  <a:cubicBezTo>
                    <a:pt x="32250" y="21520"/>
                    <a:pt x="32432" y="20609"/>
                    <a:pt x="32524" y="19666"/>
                  </a:cubicBezTo>
                  <a:lnTo>
                    <a:pt x="35198" y="19697"/>
                  </a:lnTo>
                  <a:cubicBezTo>
                    <a:pt x="35958" y="19697"/>
                    <a:pt x="36536" y="19089"/>
                    <a:pt x="36536" y="18359"/>
                  </a:cubicBezTo>
                  <a:cubicBezTo>
                    <a:pt x="36566" y="17630"/>
                    <a:pt x="35958" y="17022"/>
                    <a:pt x="35229" y="17022"/>
                  </a:cubicBezTo>
                  <a:lnTo>
                    <a:pt x="32524" y="16991"/>
                  </a:lnTo>
                  <a:cubicBezTo>
                    <a:pt x="32432" y="15988"/>
                    <a:pt x="32220" y="14955"/>
                    <a:pt x="31916" y="13952"/>
                  </a:cubicBezTo>
                  <a:lnTo>
                    <a:pt x="34408" y="12918"/>
                  </a:lnTo>
                  <a:cubicBezTo>
                    <a:pt x="35077" y="12615"/>
                    <a:pt x="35411" y="11855"/>
                    <a:pt x="35107" y="11156"/>
                  </a:cubicBezTo>
                  <a:cubicBezTo>
                    <a:pt x="34903" y="10656"/>
                    <a:pt x="34411" y="10343"/>
                    <a:pt x="33883" y="10343"/>
                  </a:cubicBezTo>
                  <a:cubicBezTo>
                    <a:pt x="33704" y="10343"/>
                    <a:pt x="33521" y="10379"/>
                    <a:pt x="33344" y="10456"/>
                  </a:cubicBezTo>
                  <a:lnTo>
                    <a:pt x="30882" y="11490"/>
                  </a:lnTo>
                  <a:cubicBezTo>
                    <a:pt x="30426" y="10669"/>
                    <a:pt x="29910" y="9909"/>
                    <a:pt x="29332" y="9180"/>
                  </a:cubicBezTo>
                  <a:lnTo>
                    <a:pt x="31247" y="7295"/>
                  </a:lnTo>
                  <a:cubicBezTo>
                    <a:pt x="31764" y="6779"/>
                    <a:pt x="31764" y="5927"/>
                    <a:pt x="31247" y="5411"/>
                  </a:cubicBezTo>
                  <a:cubicBezTo>
                    <a:pt x="30985" y="5149"/>
                    <a:pt x="30637" y="5012"/>
                    <a:pt x="30290" y="5012"/>
                  </a:cubicBezTo>
                  <a:cubicBezTo>
                    <a:pt x="29953" y="5012"/>
                    <a:pt x="29617" y="5141"/>
                    <a:pt x="29362" y="5411"/>
                  </a:cubicBezTo>
                  <a:lnTo>
                    <a:pt x="27448" y="7295"/>
                  </a:lnTo>
                  <a:cubicBezTo>
                    <a:pt x="26657" y="6627"/>
                    <a:pt x="25776" y="6049"/>
                    <a:pt x="24864" y="5563"/>
                  </a:cubicBezTo>
                  <a:lnTo>
                    <a:pt x="25867" y="3070"/>
                  </a:lnTo>
                  <a:cubicBezTo>
                    <a:pt x="26171" y="2402"/>
                    <a:pt x="25837" y="1611"/>
                    <a:pt x="25137" y="1338"/>
                  </a:cubicBezTo>
                  <a:cubicBezTo>
                    <a:pt x="24979" y="1273"/>
                    <a:pt x="24813" y="1242"/>
                    <a:pt x="24649" y="1242"/>
                  </a:cubicBezTo>
                  <a:cubicBezTo>
                    <a:pt x="24122" y="1242"/>
                    <a:pt x="23613" y="1558"/>
                    <a:pt x="23405" y="2067"/>
                  </a:cubicBezTo>
                  <a:lnTo>
                    <a:pt x="22402" y="4560"/>
                  </a:lnTo>
                  <a:cubicBezTo>
                    <a:pt x="21520" y="4317"/>
                    <a:pt x="20609" y="4134"/>
                    <a:pt x="19666" y="4043"/>
                  </a:cubicBezTo>
                  <a:lnTo>
                    <a:pt x="19697" y="1338"/>
                  </a:lnTo>
                  <a:cubicBezTo>
                    <a:pt x="19697" y="608"/>
                    <a:pt x="19089" y="0"/>
                    <a:pt x="18359"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44;p68">
              <a:extLst>
                <a:ext uri="{FF2B5EF4-FFF2-40B4-BE49-F238E27FC236}">
                  <a16:creationId xmlns:a16="http://schemas.microsoft.com/office/drawing/2014/main" id="{A3FA6401-1031-3BF3-04B5-8BA93708357E}"/>
                </a:ext>
              </a:extLst>
            </p:cNvPr>
            <p:cNvSpPr/>
            <p:nvPr/>
          </p:nvSpPr>
          <p:spPr>
            <a:xfrm>
              <a:off x="6196425" y="1578575"/>
              <a:ext cx="601100" cy="600350"/>
            </a:xfrm>
            <a:custGeom>
              <a:avLst/>
              <a:gdLst/>
              <a:ahLst/>
              <a:cxnLst/>
              <a:rect l="l" t="t" r="r" b="b"/>
              <a:pathLst>
                <a:path w="24044" h="24014" extrusionOk="0">
                  <a:moveTo>
                    <a:pt x="11999" y="7754"/>
                  </a:moveTo>
                  <a:cubicBezTo>
                    <a:pt x="13660" y="7754"/>
                    <a:pt x="15242" y="8741"/>
                    <a:pt x="15928" y="10366"/>
                  </a:cubicBezTo>
                  <a:cubicBezTo>
                    <a:pt x="16840" y="12524"/>
                    <a:pt x="15837" y="15016"/>
                    <a:pt x="13679" y="15928"/>
                  </a:cubicBezTo>
                  <a:cubicBezTo>
                    <a:pt x="13139" y="16156"/>
                    <a:pt x="12577" y="16264"/>
                    <a:pt x="12023" y="16264"/>
                  </a:cubicBezTo>
                  <a:cubicBezTo>
                    <a:pt x="10360" y="16264"/>
                    <a:pt x="8770" y="15290"/>
                    <a:pt x="8086" y="13648"/>
                  </a:cubicBezTo>
                  <a:cubicBezTo>
                    <a:pt x="7174" y="11490"/>
                    <a:pt x="8208" y="8998"/>
                    <a:pt x="10366" y="8086"/>
                  </a:cubicBezTo>
                  <a:cubicBezTo>
                    <a:pt x="10899" y="7860"/>
                    <a:pt x="11453" y="7754"/>
                    <a:pt x="11999" y="7754"/>
                  </a:cubicBezTo>
                  <a:close/>
                  <a:moveTo>
                    <a:pt x="12068" y="1"/>
                  </a:moveTo>
                  <a:cubicBezTo>
                    <a:pt x="11581" y="1"/>
                    <a:pt x="11186" y="365"/>
                    <a:pt x="11186" y="852"/>
                  </a:cubicBezTo>
                  <a:lnTo>
                    <a:pt x="11186" y="2645"/>
                  </a:lnTo>
                  <a:cubicBezTo>
                    <a:pt x="10214" y="2706"/>
                    <a:pt x="9271" y="2949"/>
                    <a:pt x="8360" y="3344"/>
                  </a:cubicBezTo>
                  <a:cubicBezTo>
                    <a:pt x="7508" y="3709"/>
                    <a:pt x="6718" y="4165"/>
                    <a:pt x="6049" y="4742"/>
                  </a:cubicBezTo>
                  <a:lnTo>
                    <a:pt x="4803" y="3466"/>
                  </a:lnTo>
                  <a:cubicBezTo>
                    <a:pt x="4636" y="3299"/>
                    <a:pt x="4408" y="3215"/>
                    <a:pt x="4180" y="3215"/>
                  </a:cubicBezTo>
                  <a:cubicBezTo>
                    <a:pt x="3952" y="3215"/>
                    <a:pt x="3724" y="3299"/>
                    <a:pt x="3557" y="3466"/>
                  </a:cubicBezTo>
                  <a:cubicBezTo>
                    <a:pt x="3223" y="3800"/>
                    <a:pt x="3192" y="4378"/>
                    <a:pt x="3557" y="4712"/>
                  </a:cubicBezTo>
                  <a:lnTo>
                    <a:pt x="4803" y="5989"/>
                  </a:lnTo>
                  <a:cubicBezTo>
                    <a:pt x="3587" y="7417"/>
                    <a:pt x="2828" y="9211"/>
                    <a:pt x="2645" y="11095"/>
                  </a:cubicBezTo>
                  <a:lnTo>
                    <a:pt x="882" y="11065"/>
                  </a:lnTo>
                  <a:cubicBezTo>
                    <a:pt x="396" y="11065"/>
                    <a:pt x="1" y="11460"/>
                    <a:pt x="1" y="11946"/>
                  </a:cubicBezTo>
                  <a:cubicBezTo>
                    <a:pt x="1" y="12433"/>
                    <a:pt x="396" y="12828"/>
                    <a:pt x="882" y="12828"/>
                  </a:cubicBezTo>
                  <a:lnTo>
                    <a:pt x="2645" y="12858"/>
                  </a:lnTo>
                  <a:cubicBezTo>
                    <a:pt x="2736" y="13800"/>
                    <a:pt x="2949" y="14743"/>
                    <a:pt x="3344" y="15654"/>
                  </a:cubicBezTo>
                  <a:cubicBezTo>
                    <a:pt x="3709" y="16536"/>
                    <a:pt x="4195" y="17296"/>
                    <a:pt x="4742" y="17965"/>
                  </a:cubicBezTo>
                  <a:lnTo>
                    <a:pt x="3496" y="19211"/>
                  </a:lnTo>
                  <a:cubicBezTo>
                    <a:pt x="3131" y="19576"/>
                    <a:pt x="3131" y="20123"/>
                    <a:pt x="3466" y="20457"/>
                  </a:cubicBezTo>
                  <a:cubicBezTo>
                    <a:pt x="3652" y="20643"/>
                    <a:pt x="3886" y="20734"/>
                    <a:pt x="4115" y="20734"/>
                  </a:cubicBezTo>
                  <a:cubicBezTo>
                    <a:pt x="4334" y="20734"/>
                    <a:pt x="4549" y="20651"/>
                    <a:pt x="4712" y="20487"/>
                  </a:cubicBezTo>
                  <a:lnTo>
                    <a:pt x="5989" y="19211"/>
                  </a:lnTo>
                  <a:cubicBezTo>
                    <a:pt x="7448" y="20427"/>
                    <a:pt x="9211" y="21186"/>
                    <a:pt x="11095" y="21369"/>
                  </a:cubicBezTo>
                  <a:lnTo>
                    <a:pt x="11095" y="23132"/>
                  </a:lnTo>
                  <a:cubicBezTo>
                    <a:pt x="11095" y="23618"/>
                    <a:pt x="11460" y="24013"/>
                    <a:pt x="11946" y="24013"/>
                  </a:cubicBezTo>
                  <a:cubicBezTo>
                    <a:pt x="12433" y="24013"/>
                    <a:pt x="12828" y="23649"/>
                    <a:pt x="12828" y="23162"/>
                  </a:cubicBezTo>
                  <a:lnTo>
                    <a:pt x="12858" y="21369"/>
                  </a:lnTo>
                  <a:cubicBezTo>
                    <a:pt x="13800" y="21308"/>
                    <a:pt x="14743" y="21065"/>
                    <a:pt x="15685" y="20670"/>
                  </a:cubicBezTo>
                  <a:cubicBezTo>
                    <a:pt x="16536" y="20305"/>
                    <a:pt x="17296" y="19849"/>
                    <a:pt x="17995" y="19272"/>
                  </a:cubicBezTo>
                  <a:lnTo>
                    <a:pt x="19241" y="20548"/>
                  </a:lnTo>
                  <a:cubicBezTo>
                    <a:pt x="19408" y="20715"/>
                    <a:pt x="19629" y="20799"/>
                    <a:pt x="19853" y="20799"/>
                  </a:cubicBezTo>
                  <a:cubicBezTo>
                    <a:pt x="20077" y="20799"/>
                    <a:pt x="20305" y="20715"/>
                    <a:pt x="20487" y="20548"/>
                  </a:cubicBezTo>
                  <a:cubicBezTo>
                    <a:pt x="20822" y="20214"/>
                    <a:pt x="20822" y="19636"/>
                    <a:pt x="20487" y="19302"/>
                  </a:cubicBezTo>
                  <a:lnTo>
                    <a:pt x="19241" y="18025"/>
                  </a:lnTo>
                  <a:cubicBezTo>
                    <a:pt x="20427" y="16597"/>
                    <a:pt x="21187" y="14803"/>
                    <a:pt x="21369" y="12919"/>
                  </a:cubicBezTo>
                  <a:lnTo>
                    <a:pt x="23162" y="12949"/>
                  </a:lnTo>
                  <a:cubicBezTo>
                    <a:pt x="23649" y="12949"/>
                    <a:pt x="24044" y="12554"/>
                    <a:pt x="24044" y="12068"/>
                  </a:cubicBezTo>
                  <a:cubicBezTo>
                    <a:pt x="24044" y="11581"/>
                    <a:pt x="23649" y="11186"/>
                    <a:pt x="23162" y="11186"/>
                  </a:cubicBezTo>
                  <a:lnTo>
                    <a:pt x="21399" y="11156"/>
                  </a:lnTo>
                  <a:cubicBezTo>
                    <a:pt x="21308" y="10214"/>
                    <a:pt x="21065" y="9271"/>
                    <a:pt x="20670" y="8360"/>
                  </a:cubicBezTo>
                  <a:cubicBezTo>
                    <a:pt x="20335" y="7478"/>
                    <a:pt x="19849" y="6718"/>
                    <a:pt x="19272" y="6049"/>
                  </a:cubicBezTo>
                  <a:lnTo>
                    <a:pt x="20548" y="4803"/>
                  </a:lnTo>
                  <a:cubicBezTo>
                    <a:pt x="20883" y="4439"/>
                    <a:pt x="20883" y="3891"/>
                    <a:pt x="20548" y="3557"/>
                  </a:cubicBezTo>
                  <a:cubicBezTo>
                    <a:pt x="20381" y="3375"/>
                    <a:pt x="20161" y="3283"/>
                    <a:pt x="19937" y="3283"/>
                  </a:cubicBezTo>
                  <a:cubicBezTo>
                    <a:pt x="19712" y="3283"/>
                    <a:pt x="19484" y="3375"/>
                    <a:pt x="19302" y="3557"/>
                  </a:cubicBezTo>
                  <a:lnTo>
                    <a:pt x="18056" y="4803"/>
                  </a:lnTo>
                  <a:cubicBezTo>
                    <a:pt x="16597" y="3587"/>
                    <a:pt x="14803" y="2828"/>
                    <a:pt x="12949" y="2645"/>
                  </a:cubicBezTo>
                  <a:lnTo>
                    <a:pt x="12949" y="882"/>
                  </a:lnTo>
                  <a:cubicBezTo>
                    <a:pt x="12949" y="396"/>
                    <a:pt x="12554" y="1"/>
                    <a:pt x="12068"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3794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652452" y="75204"/>
            <a:ext cx="7478700" cy="644400"/>
          </a:xfrm>
        </p:spPr>
        <p:txBody>
          <a:bodyPr/>
          <a:lstStyle/>
          <a:p>
            <a:r>
              <a:rPr lang="en-US" sz="3200" i="0" u="none" strike="noStrike" dirty="0">
                <a:solidFill>
                  <a:schemeClr val="accent2">
                    <a:lumMod val="10000"/>
                  </a:schemeClr>
                </a:solidFill>
                <a:effectLst/>
                <a:latin typeface="Aptos Narrow" panose="020B0004020202020204" pitchFamily="34" charset="0"/>
              </a:rPr>
              <a:t>Cluster Analysis</a:t>
            </a:r>
            <a:endParaRPr lang="ar-SA" dirty="0">
              <a:solidFill>
                <a:schemeClr val="accent2">
                  <a:lumMod val="10000"/>
                </a:schemeClr>
              </a:solidFill>
            </a:endParaRPr>
          </a:p>
        </p:txBody>
      </p:sp>
      <p:sp>
        <p:nvSpPr>
          <p:cNvPr id="9" name="مربع نص 8">
            <a:extLst>
              <a:ext uri="{FF2B5EF4-FFF2-40B4-BE49-F238E27FC236}">
                <a16:creationId xmlns:a16="http://schemas.microsoft.com/office/drawing/2014/main" id="{EF1DC1D5-3D92-0B0C-7307-1F0ACEE314DC}"/>
              </a:ext>
            </a:extLst>
          </p:cNvPr>
          <p:cNvSpPr txBox="1"/>
          <p:nvPr/>
        </p:nvSpPr>
        <p:spPr>
          <a:xfrm>
            <a:off x="512012" y="719604"/>
            <a:ext cx="4463706" cy="3724096"/>
          </a:xfrm>
          <a:prstGeom prst="rect">
            <a:avLst/>
          </a:prstGeom>
          <a:noFill/>
        </p:spPr>
        <p:txBody>
          <a:bodyPr wrap="square">
            <a:spAutoFit/>
          </a:bodyPr>
          <a:lstStyle/>
          <a:p>
            <a:pPr marL="342900" indent="-342900">
              <a:buFont typeface="Arial" panose="020B0604020202020204" pitchFamily="34" charset="0"/>
              <a:buChar char="•"/>
            </a:pPr>
            <a:r>
              <a:rPr lang="en-US" sz="2400" b="1" i="0" dirty="0">
                <a:solidFill>
                  <a:schemeClr val="bg1"/>
                </a:solidFill>
                <a:effectLst/>
                <a:latin typeface="Aptos Narrow" panose="020B0004020202020204" pitchFamily="34" charset="0"/>
              </a:rPr>
              <a:t>Clustering Results with 3</a:t>
            </a:r>
            <a:r>
              <a:rPr lang="en-US" sz="2400" b="1" dirty="0">
                <a:solidFill>
                  <a:schemeClr val="bg1"/>
                </a:solidFill>
                <a:latin typeface="Aptos Narrow" panose="020B0004020202020204" pitchFamily="34" charset="0"/>
              </a:rPr>
              <a:t> clusters</a:t>
            </a:r>
            <a:r>
              <a:rPr lang="en-US" sz="2400" b="1" i="0" dirty="0">
                <a:solidFill>
                  <a:schemeClr val="bg1"/>
                </a:solidFill>
                <a:effectLst/>
                <a:latin typeface="Aptos Narrow" panose="020B0004020202020204" pitchFamily="34" charset="0"/>
              </a:rPr>
              <a:t> :</a:t>
            </a:r>
          </a:p>
          <a:p>
            <a:endParaRPr lang="en-US" sz="2000" dirty="0">
              <a:solidFill>
                <a:schemeClr val="bg1">
                  <a:lumMod val="50000"/>
                </a:schemeClr>
              </a:solidFill>
              <a:latin typeface="Aptos Narrow" panose="020B0004020202020204" pitchFamily="34" charset="0"/>
            </a:endParaRPr>
          </a:p>
          <a:p>
            <a:pPr marL="285750" indent="-285750">
              <a:buFont typeface="Arial" panose="020B0604020202020204" pitchFamily="34" charset="0"/>
              <a:buChar char="•"/>
            </a:pPr>
            <a:r>
              <a:rPr lang="en-US" sz="2000" b="1" dirty="0">
                <a:solidFill>
                  <a:schemeClr val="bg1">
                    <a:lumMod val="50000"/>
                  </a:schemeClr>
                </a:solidFill>
                <a:latin typeface="Aptos Narrow" panose="020B0004020202020204" pitchFamily="34" charset="0"/>
              </a:rPr>
              <a:t>Cluster 1 </a:t>
            </a:r>
            <a:r>
              <a:rPr lang="en-US" sz="2000" dirty="0">
                <a:solidFill>
                  <a:schemeClr val="bg1">
                    <a:lumMod val="50000"/>
                  </a:schemeClr>
                </a:solidFill>
                <a:latin typeface="Aptos Narrow" panose="020B0004020202020204" pitchFamily="34" charset="0"/>
              </a:rPr>
              <a:t>represents 52.4% of </a:t>
            </a:r>
            <a:r>
              <a:rPr lang="en-US" sz="2000" b="1" i="0" u="none" strike="noStrike" dirty="0">
                <a:solidFill>
                  <a:schemeClr val="bg1">
                    <a:lumMod val="50000"/>
                  </a:schemeClr>
                </a:solidFill>
                <a:effectLst/>
                <a:latin typeface="Aptos Narrow" panose="020B0004020202020204" pitchFamily="34" charset="0"/>
              </a:rPr>
              <a:t>LOYAL EMPLOYEE</a:t>
            </a:r>
            <a:r>
              <a:rPr lang="en-US" sz="2000" b="1" dirty="0">
                <a:solidFill>
                  <a:schemeClr val="bg1">
                    <a:lumMod val="50000"/>
                  </a:schemeClr>
                </a:solidFill>
                <a:latin typeface="Aptos Narrow" panose="020B0004020202020204" pitchFamily="34" charset="0"/>
              </a:rPr>
              <a:t>.</a:t>
            </a:r>
          </a:p>
          <a:p>
            <a:pPr marL="285750" indent="-285750">
              <a:buFont typeface="Arial" panose="020B0604020202020204" pitchFamily="34" charset="0"/>
              <a:buChar char="•"/>
            </a:pPr>
            <a:endParaRPr lang="en-US" sz="2000" b="1" dirty="0">
              <a:solidFill>
                <a:schemeClr val="bg1">
                  <a:lumMod val="50000"/>
                </a:schemeClr>
              </a:solidFill>
              <a:latin typeface="Aptos Narrow" panose="020B0004020202020204" pitchFamily="34" charset="0"/>
            </a:endParaRPr>
          </a:p>
          <a:p>
            <a:pPr marL="285750" indent="-285750">
              <a:buFont typeface="Arial" panose="020B0604020202020204" pitchFamily="34" charset="0"/>
              <a:buChar char="•"/>
            </a:pPr>
            <a:r>
              <a:rPr lang="en-US" sz="2000" b="1" dirty="0">
                <a:solidFill>
                  <a:schemeClr val="bg1">
                    <a:lumMod val="50000"/>
                  </a:schemeClr>
                </a:solidFill>
                <a:latin typeface="Aptos Narrow" panose="020B0004020202020204" pitchFamily="34" charset="0"/>
              </a:rPr>
              <a:t>Cluster 2 </a:t>
            </a:r>
            <a:r>
              <a:rPr lang="en-US" sz="2000" dirty="0">
                <a:solidFill>
                  <a:schemeClr val="bg1">
                    <a:lumMod val="50000"/>
                  </a:schemeClr>
                </a:solidFill>
                <a:latin typeface="Aptos Narrow" panose="020B0004020202020204" pitchFamily="34" charset="0"/>
              </a:rPr>
              <a:t>represents 28.0% of </a:t>
            </a:r>
            <a:r>
              <a:rPr lang="en-US" sz="2000" b="1" i="0" u="none" strike="noStrike" dirty="0">
                <a:solidFill>
                  <a:schemeClr val="bg1">
                    <a:lumMod val="50000"/>
                  </a:schemeClr>
                </a:solidFill>
                <a:effectLst/>
                <a:latin typeface="Aptos Narrow" panose="020B0004020202020204" pitchFamily="34" charset="0"/>
              </a:rPr>
              <a:t>ENTRY-LEVEL EMPLOYEE</a:t>
            </a:r>
            <a:r>
              <a:rPr lang="en-US" sz="2000" b="1" dirty="0">
                <a:solidFill>
                  <a:schemeClr val="bg1">
                    <a:lumMod val="50000"/>
                  </a:schemeClr>
                </a:solidFill>
                <a:latin typeface="Aptos Narrow" panose="020B0004020202020204" pitchFamily="34" charset="0"/>
              </a:rPr>
              <a:t>. </a:t>
            </a:r>
          </a:p>
          <a:p>
            <a:pPr marL="285750" indent="-285750">
              <a:buFont typeface="Arial" panose="020B0604020202020204" pitchFamily="34" charset="0"/>
              <a:buChar char="•"/>
            </a:pPr>
            <a:endParaRPr lang="en-US" sz="2000" b="1" dirty="0">
              <a:solidFill>
                <a:schemeClr val="bg1">
                  <a:lumMod val="50000"/>
                </a:schemeClr>
              </a:solidFill>
              <a:latin typeface="Aptos Narrow" panose="020B0004020202020204" pitchFamily="34" charset="0"/>
            </a:endParaRPr>
          </a:p>
          <a:p>
            <a:pPr marL="285750" indent="-285750">
              <a:buFont typeface="Arial" panose="020B0604020202020204" pitchFamily="34" charset="0"/>
              <a:buChar char="•"/>
            </a:pPr>
            <a:r>
              <a:rPr lang="en-US" sz="2000" b="1" dirty="0">
                <a:solidFill>
                  <a:schemeClr val="bg1">
                    <a:lumMod val="50000"/>
                  </a:schemeClr>
                </a:solidFill>
                <a:latin typeface="Aptos Narrow" panose="020B0004020202020204" pitchFamily="34" charset="0"/>
              </a:rPr>
              <a:t>Cluster 3 </a:t>
            </a:r>
            <a:r>
              <a:rPr lang="en-US" sz="2000" dirty="0">
                <a:solidFill>
                  <a:schemeClr val="bg1">
                    <a:lumMod val="50000"/>
                  </a:schemeClr>
                </a:solidFill>
                <a:latin typeface="Aptos Narrow" panose="020B0004020202020204" pitchFamily="34" charset="0"/>
              </a:rPr>
              <a:t>represents 19.6% of </a:t>
            </a:r>
            <a:r>
              <a:rPr lang="en-US" sz="2000" b="1" i="0" u="none" strike="noStrike" dirty="0">
                <a:solidFill>
                  <a:schemeClr val="bg1">
                    <a:lumMod val="50000"/>
                  </a:schemeClr>
                </a:solidFill>
                <a:effectLst/>
                <a:latin typeface="Aptos Narrow" panose="020B0004020202020204" pitchFamily="34" charset="0"/>
              </a:rPr>
              <a:t>LIKELY TO LEAVE</a:t>
            </a:r>
            <a:r>
              <a:rPr lang="en-US" sz="2000" b="1" dirty="0">
                <a:solidFill>
                  <a:schemeClr val="bg1">
                    <a:lumMod val="50000"/>
                  </a:schemeClr>
                </a:solidFill>
                <a:latin typeface="Aptos Narrow" panose="020B0004020202020204" pitchFamily="34" charset="0"/>
              </a:rPr>
              <a:t>.</a:t>
            </a:r>
          </a:p>
        </p:txBody>
      </p:sp>
      <p:sp>
        <p:nvSpPr>
          <p:cNvPr id="12" name="Google Shape;172;p36">
            <a:extLst>
              <a:ext uri="{FF2B5EF4-FFF2-40B4-BE49-F238E27FC236}">
                <a16:creationId xmlns:a16="http://schemas.microsoft.com/office/drawing/2014/main" id="{DF9053B1-3A3D-35F4-8CC8-00331AC90B2A}"/>
              </a:ext>
            </a:extLst>
          </p:cNvPr>
          <p:cNvSpPr txBox="1">
            <a:spLocks/>
          </p:cNvSpPr>
          <p:nvPr/>
        </p:nvSpPr>
        <p:spPr>
          <a:xfrm>
            <a:off x="4975718" y="863859"/>
            <a:ext cx="4168282" cy="3702951"/>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pic>
        <p:nvPicPr>
          <p:cNvPr id="4" name="صورة 3">
            <a:extLst>
              <a:ext uri="{FF2B5EF4-FFF2-40B4-BE49-F238E27FC236}">
                <a16:creationId xmlns:a16="http://schemas.microsoft.com/office/drawing/2014/main" id="{B7790216-D6DD-D4D3-EE4F-0A5FCBF88946}"/>
              </a:ext>
            </a:extLst>
          </p:cNvPr>
          <p:cNvPicPr>
            <a:picLocks noChangeAspect="1"/>
          </p:cNvPicPr>
          <p:nvPr/>
        </p:nvPicPr>
        <p:blipFill>
          <a:blip r:embed="rId3"/>
          <a:stretch>
            <a:fillRect/>
          </a:stretch>
        </p:blipFill>
        <p:spPr>
          <a:xfrm>
            <a:off x="5138530" y="934484"/>
            <a:ext cx="3578088" cy="3509216"/>
          </a:xfrm>
          <a:prstGeom prst="rect">
            <a:avLst/>
          </a:prstGeom>
        </p:spPr>
      </p:pic>
    </p:spTree>
    <p:extLst>
      <p:ext uri="{BB962C8B-B14F-4D97-AF65-F5344CB8AC3E}">
        <p14:creationId xmlns:p14="http://schemas.microsoft.com/office/powerpoint/2010/main" val="262380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0"/>
          <p:cNvSpPr txBox="1">
            <a:spLocks noGrp="1"/>
          </p:cNvSpPr>
          <p:nvPr>
            <p:ph type="title"/>
          </p:nvPr>
        </p:nvSpPr>
        <p:spPr>
          <a:xfrm>
            <a:off x="3658825" y="2296600"/>
            <a:ext cx="4772050" cy="1579500"/>
          </a:xfrm>
          <a:prstGeom prst="rect">
            <a:avLst/>
          </a:prstGeom>
        </p:spPr>
        <p:txBody>
          <a:bodyPr spcFirstLastPara="1" wrap="square" lIns="91425" tIns="91425" rIns="91425" bIns="91425" anchor="b" anchorCtr="0">
            <a:noAutofit/>
          </a:bodyPr>
          <a:lstStyle/>
          <a:p>
            <a:pPr algn="l"/>
            <a:r>
              <a:rPr lang="en-US" sz="4800" i="0" u="none" strike="noStrike" dirty="0">
                <a:solidFill>
                  <a:schemeClr val="accent2">
                    <a:lumMod val="10000"/>
                  </a:schemeClr>
                </a:solidFill>
                <a:effectLst/>
                <a:latin typeface="Aptos Narrow" panose="020B0004020202020204" pitchFamily="34" charset="0"/>
              </a:rPr>
              <a:t>Predictive Model Building</a:t>
            </a:r>
          </a:p>
        </p:txBody>
      </p:sp>
      <p:sp>
        <p:nvSpPr>
          <p:cNvPr id="452" name="Google Shape;452;p40"/>
          <p:cNvSpPr txBox="1">
            <a:spLocks noGrp="1"/>
          </p:cNvSpPr>
          <p:nvPr>
            <p:ph type="title" idx="2"/>
          </p:nvPr>
        </p:nvSpPr>
        <p:spPr>
          <a:xfrm>
            <a:off x="6991966" y="1036675"/>
            <a:ext cx="1438800" cy="10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53" name="Google Shape;453;p40"/>
          <p:cNvGrpSpPr/>
          <p:nvPr/>
        </p:nvGrpSpPr>
        <p:grpSpPr>
          <a:xfrm>
            <a:off x="1189900" y="1857866"/>
            <a:ext cx="1615250" cy="3304825"/>
            <a:chOff x="7362100" y="2804250"/>
            <a:chExt cx="1615250" cy="3304825"/>
          </a:xfrm>
        </p:grpSpPr>
        <p:sp>
          <p:nvSpPr>
            <p:cNvPr id="454" name="Google Shape;454;p40"/>
            <p:cNvSpPr/>
            <p:nvPr/>
          </p:nvSpPr>
          <p:spPr>
            <a:xfrm>
              <a:off x="8529300" y="4865100"/>
              <a:ext cx="247000" cy="1243975"/>
            </a:xfrm>
            <a:custGeom>
              <a:avLst/>
              <a:gdLst/>
              <a:ahLst/>
              <a:cxnLst/>
              <a:rect l="l" t="t" r="r" b="b"/>
              <a:pathLst>
                <a:path w="9880" h="49759" fill="none" extrusionOk="0">
                  <a:moveTo>
                    <a:pt x="1" y="1"/>
                  </a:moveTo>
                  <a:lnTo>
                    <a:pt x="9879"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7891750" y="4865100"/>
              <a:ext cx="246225" cy="1243975"/>
            </a:xfrm>
            <a:custGeom>
              <a:avLst/>
              <a:gdLst/>
              <a:ahLst/>
              <a:cxnLst/>
              <a:rect l="l" t="t" r="r" b="b"/>
              <a:pathLst>
                <a:path w="9849" h="49759" fill="none" extrusionOk="0">
                  <a:moveTo>
                    <a:pt x="9849" y="1"/>
                  </a:moveTo>
                  <a:lnTo>
                    <a:pt x="1"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7843875" y="3297450"/>
              <a:ext cx="1103400" cy="1636825"/>
            </a:xfrm>
            <a:custGeom>
              <a:avLst/>
              <a:gdLst/>
              <a:ahLst/>
              <a:cxnLst/>
              <a:rect l="l" t="t" r="r" b="b"/>
              <a:pathLst>
                <a:path w="44136" h="65473" extrusionOk="0">
                  <a:moveTo>
                    <a:pt x="24955" y="1"/>
                  </a:moveTo>
                  <a:cubicBezTo>
                    <a:pt x="18056" y="1"/>
                    <a:pt x="12463" y="5593"/>
                    <a:pt x="12463" y="12493"/>
                  </a:cubicBezTo>
                  <a:lnTo>
                    <a:pt x="12463" y="58360"/>
                  </a:lnTo>
                  <a:lnTo>
                    <a:pt x="1" y="58360"/>
                  </a:lnTo>
                  <a:lnTo>
                    <a:pt x="1" y="65473"/>
                  </a:lnTo>
                  <a:lnTo>
                    <a:pt x="37053" y="65473"/>
                  </a:lnTo>
                  <a:cubicBezTo>
                    <a:pt x="40944" y="65473"/>
                    <a:pt x="44135" y="62281"/>
                    <a:pt x="44135" y="58360"/>
                  </a:cubicBezTo>
                  <a:lnTo>
                    <a:pt x="44135" y="12493"/>
                  </a:lnTo>
                  <a:cubicBezTo>
                    <a:pt x="44135" y="5593"/>
                    <a:pt x="38573" y="1"/>
                    <a:pt x="31643"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7970025" y="5642475"/>
              <a:ext cx="240150" cy="269025"/>
            </a:xfrm>
            <a:custGeom>
              <a:avLst/>
              <a:gdLst/>
              <a:ahLst/>
              <a:cxnLst/>
              <a:rect l="l" t="t" r="r" b="b"/>
              <a:pathLst>
                <a:path w="9606" h="10761" extrusionOk="0">
                  <a:moveTo>
                    <a:pt x="0" y="0"/>
                  </a:moveTo>
                  <a:lnTo>
                    <a:pt x="3769" y="10760"/>
                  </a:lnTo>
                  <a:lnTo>
                    <a:pt x="9605" y="10365"/>
                  </a:lnTo>
                  <a:lnTo>
                    <a:pt x="7599"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7756500" y="5859050"/>
              <a:ext cx="468100" cy="250025"/>
            </a:xfrm>
            <a:custGeom>
              <a:avLst/>
              <a:gdLst/>
              <a:ahLst/>
              <a:cxnLst/>
              <a:rect l="l" t="t" r="r" b="b"/>
              <a:pathLst>
                <a:path w="18724" h="10001" extrusionOk="0">
                  <a:moveTo>
                    <a:pt x="9879" y="0"/>
                  </a:moveTo>
                  <a:lnTo>
                    <a:pt x="8511" y="1307"/>
                  </a:lnTo>
                  <a:lnTo>
                    <a:pt x="517" y="8632"/>
                  </a:lnTo>
                  <a:cubicBezTo>
                    <a:pt x="0" y="9119"/>
                    <a:pt x="334" y="10000"/>
                    <a:pt x="1064" y="10000"/>
                  </a:cubicBezTo>
                  <a:lnTo>
                    <a:pt x="17842" y="9605"/>
                  </a:lnTo>
                  <a:cubicBezTo>
                    <a:pt x="18359" y="9605"/>
                    <a:pt x="18724" y="9210"/>
                    <a:pt x="18693" y="8693"/>
                  </a:cubicBezTo>
                  <a:lnTo>
                    <a:pt x="18602" y="274"/>
                  </a:lnTo>
                  <a:lnTo>
                    <a:pt x="9879"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7755725" y="6057375"/>
              <a:ext cx="468125" cy="51700"/>
            </a:xfrm>
            <a:custGeom>
              <a:avLst/>
              <a:gdLst/>
              <a:ahLst/>
              <a:cxnLst/>
              <a:rect l="l" t="t" r="r" b="b"/>
              <a:pathLst>
                <a:path w="18725" h="2068" extrusionOk="0">
                  <a:moveTo>
                    <a:pt x="18694" y="0"/>
                  </a:moveTo>
                  <a:cubicBezTo>
                    <a:pt x="18542" y="122"/>
                    <a:pt x="18329" y="243"/>
                    <a:pt x="18117" y="243"/>
                  </a:cubicBezTo>
                  <a:lnTo>
                    <a:pt x="1308" y="608"/>
                  </a:lnTo>
                  <a:cubicBezTo>
                    <a:pt x="1095" y="608"/>
                    <a:pt x="943" y="547"/>
                    <a:pt x="791" y="426"/>
                  </a:cubicBezTo>
                  <a:lnTo>
                    <a:pt x="517" y="699"/>
                  </a:lnTo>
                  <a:cubicBezTo>
                    <a:pt x="1" y="1155"/>
                    <a:pt x="365" y="2067"/>
                    <a:pt x="1065" y="2067"/>
                  </a:cubicBezTo>
                  <a:lnTo>
                    <a:pt x="17843" y="1672"/>
                  </a:lnTo>
                  <a:cubicBezTo>
                    <a:pt x="18329" y="1642"/>
                    <a:pt x="18724" y="1277"/>
                    <a:pt x="18694" y="760"/>
                  </a:cubicBezTo>
                  <a:lnTo>
                    <a:pt x="18694"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7829450" y="6059650"/>
              <a:ext cx="398200" cy="15975"/>
            </a:xfrm>
            <a:custGeom>
              <a:avLst/>
              <a:gdLst/>
              <a:ahLst/>
              <a:cxnLst/>
              <a:rect l="l" t="t" r="r" b="b"/>
              <a:pathLst>
                <a:path w="15928" h="639" extrusionOk="0">
                  <a:moveTo>
                    <a:pt x="15745" y="0"/>
                  </a:moveTo>
                  <a:lnTo>
                    <a:pt x="182" y="274"/>
                  </a:lnTo>
                  <a:cubicBezTo>
                    <a:pt x="91" y="274"/>
                    <a:pt x="0" y="335"/>
                    <a:pt x="0" y="456"/>
                  </a:cubicBezTo>
                  <a:cubicBezTo>
                    <a:pt x="0" y="578"/>
                    <a:pt x="91" y="639"/>
                    <a:pt x="182" y="639"/>
                  </a:cubicBezTo>
                  <a:lnTo>
                    <a:pt x="15745" y="396"/>
                  </a:lnTo>
                  <a:cubicBezTo>
                    <a:pt x="15836" y="396"/>
                    <a:pt x="15927" y="304"/>
                    <a:pt x="15927" y="183"/>
                  </a:cubicBezTo>
                  <a:cubicBezTo>
                    <a:pt x="15927" y="92"/>
                    <a:pt x="15836" y="0"/>
                    <a:pt x="15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8113650" y="5921250"/>
              <a:ext cx="86650" cy="84475"/>
            </a:xfrm>
            <a:custGeom>
              <a:avLst/>
              <a:gdLst/>
              <a:ahLst/>
              <a:cxnLst/>
              <a:rect l="l" t="t" r="r" b="b"/>
              <a:pathLst>
                <a:path w="3466" h="3379" extrusionOk="0">
                  <a:moveTo>
                    <a:pt x="1733" y="369"/>
                  </a:moveTo>
                  <a:cubicBezTo>
                    <a:pt x="2341" y="369"/>
                    <a:pt x="2888" y="825"/>
                    <a:pt x="3009" y="1433"/>
                  </a:cubicBezTo>
                  <a:cubicBezTo>
                    <a:pt x="3100" y="2163"/>
                    <a:pt x="2645" y="2801"/>
                    <a:pt x="1976" y="2953"/>
                  </a:cubicBezTo>
                  <a:cubicBezTo>
                    <a:pt x="1897" y="2966"/>
                    <a:pt x="1818" y="2972"/>
                    <a:pt x="1742" y="2972"/>
                  </a:cubicBezTo>
                  <a:cubicBezTo>
                    <a:pt x="1113" y="2972"/>
                    <a:pt x="591" y="2543"/>
                    <a:pt x="456" y="1919"/>
                  </a:cubicBezTo>
                  <a:cubicBezTo>
                    <a:pt x="334" y="1220"/>
                    <a:pt x="790" y="552"/>
                    <a:pt x="1489" y="400"/>
                  </a:cubicBezTo>
                  <a:cubicBezTo>
                    <a:pt x="1581" y="369"/>
                    <a:pt x="1672" y="369"/>
                    <a:pt x="1733" y="369"/>
                  </a:cubicBezTo>
                  <a:close/>
                  <a:moveTo>
                    <a:pt x="1738" y="1"/>
                  </a:moveTo>
                  <a:cubicBezTo>
                    <a:pt x="1626" y="1"/>
                    <a:pt x="1512" y="12"/>
                    <a:pt x="1398" y="35"/>
                  </a:cubicBezTo>
                  <a:cubicBezTo>
                    <a:pt x="973" y="96"/>
                    <a:pt x="608" y="369"/>
                    <a:pt x="334" y="764"/>
                  </a:cubicBezTo>
                  <a:cubicBezTo>
                    <a:pt x="61" y="1099"/>
                    <a:pt x="0" y="1555"/>
                    <a:pt x="61" y="2011"/>
                  </a:cubicBezTo>
                  <a:cubicBezTo>
                    <a:pt x="152" y="2436"/>
                    <a:pt x="426" y="2801"/>
                    <a:pt x="790" y="3074"/>
                  </a:cubicBezTo>
                  <a:cubicBezTo>
                    <a:pt x="1094" y="3257"/>
                    <a:pt x="1398" y="3378"/>
                    <a:pt x="1733" y="3378"/>
                  </a:cubicBezTo>
                  <a:cubicBezTo>
                    <a:pt x="1854" y="3378"/>
                    <a:pt x="1976" y="3348"/>
                    <a:pt x="2037" y="3348"/>
                  </a:cubicBezTo>
                  <a:cubicBezTo>
                    <a:pt x="2462" y="3257"/>
                    <a:pt x="2827" y="2983"/>
                    <a:pt x="3100" y="2618"/>
                  </a:cubicBezTo>
                  <a:cubicBezTo>
                    <a:pt x="3374" y="2284"/>
                    <a:pt x="3465" y="1828"/>
                    <a:pt x="3374" y="1372"/>
                  </a:cubicBezTo>
                  <a:cubicBezTo>
                    <a:pt x="3313" y="947"/>
                    <a:pt x="3040" y="552"/>
                    <a:pt x="2645" y="308"/>
                  </a:cubicBezTo>
                  <a:cubicBezTo>
                    <a:pt x="2394" y="103"/>
                    <a:pt x="2075" y="1"/>
                    <a:pt x="1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7962425" y="5885450"/>
              <a:ext cx="49425" cy="51875"/>
            </a:xfrm>
            <a:custGeom>
              <a:avLst/>
              <a:gdLst/>
              <a:ahLst/>
              <a:cxnLst/>
              <a:rect l="l" t="t" r="r" b="b"/>
              <a:pathLst>
                <a:path w="1977" h="2075" extrusionOk="0">
                  <a:moveTo>
                    <a:pt x="232" y="0"/>
                  </a:moveTo>
                  <a:cubicBezTo>
                    <a:pt x="175" y="0"/>
                    <a:pt x="122" y="23"/>
                    <a:pt x="92" y="69"/>
                  </a:cubicBezTo>
                  <a:cubicBezTo>
                    <a:pt x="0" y="129"/>
                    <a:pt x="0" y="281"/>
                    <a:pt x="92" y="373"/>
                  </a:cubicBezTo>
                  <a:lnTo>
                    <a:pt x="1611" y="1984"/>
                  </a:lnTo>
                  <a:cubicBezTo>
                    <a:pt x="1642" y="2044"/>
                    <a:pt x="1702" y="2075"/>
                    <a:pt x="1763" y="2075"/>
                  </a:cubicBezTo>
                  <a:cubicBezTo>
                    <a:pt x="1824" y="2075"/>
                    <a:pt x="1854" y="2075"/>
                    <a:pt x="1915" y="1984"/>
                  </a:cubicBezTo>
                  <a:cubicBezTo>
                    <a:pt x="1976" y="1923"/>
                    <a:pt x="1976" y="1771"/>
                    <a:pt x="1915" y="1680"/>
                  </a:cubicBezTo>
                  <a:lnTo>
                    <a:pt x="395" y="69"/>
                  </a:lnTo>
                  <a:cubicBezTo>
                    <a:pt x="350" y="23"/>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7932025" y="5914900"/>
              <a:ext cx="49425" cy="52075"/>
            </a:xfrm>
            <a:custGeom>
              <a:avLst/>
              <a:gdLst/>
              <a:ahLst/>
              <a:cxnLst/>
              <a:rect l="l" t="t" r="r" b="b"/>
              <a:pathLst>
                <a:path w="1977" h="2083" extrusionOk="0">
                  <a:moveTo>
                    <a:pt x="232" y="0"/>
                  </a:moveTo>
                  <a:cubicBezTo>
                    <a:pt x="175" y="0"/>
                    <a:pt x="122" y="15"/>
                    <a:pt x="92" y="46"/>
                  </a:cubicBezTo>
                  <a:cubicBezTo>
                    <a:pt x="1" y="137"/>
                    <a:pt x="1" y="289"/>
                    <a:pt x="92" y="350"/>
                  </a:cubicBezTo>
                  <a:lnTo>
                    <a:pt x="1611" y="1991"/>
                  </a:lnTo>
                  <a:cubicBezTo>
                    <a:pt x="1642" y="2021"/>
                    <a:pt x="1703" y="2082"/>
                    <a:pt x="1763" y="2082"/>
                  </a:cubicBezTo>
                  <a:cubicBezTo>
                    <a:pt x="1794" y="2082"/>
                    <a:pt x="1855" y="2082"/>
                    <a:pt x="1915" y="1991"/>
                  </a:cubicBezTo>
                  <a:cubicBezTo>
                    <a:pt x="1976" y="1930"/>
                    <a:pt x="1976" y="1778"/>
                    <a:pt x="1915" y="1687"/>
                  </a:cubicBezTo>
                  <a:lnTo>
                    <a:pt x="396" y="46"/>
                  </a:lnTo>
                  <a:cubicBezTo>
                    <a:pt x="350" y="15"/>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7903900" y="5944525"/>
              <a:ext cx="49425" cy="51325"/>
            </a:xfrm>
            <a:custGeom>
              <a:avLst/>
              <a:gdLst/>
              <a:ahLst/>
              <a:cxnLst/>
              <a:rect l="l" t="t" r="r" b="b"/>
              <a:pathLst>
                <a:path w="1977" h="2053" extrusionOk="0">
                  <a:moveTo>
                    <a:pt x="225" y="1"/>
                  </a:moveTo>
                  <a:cubicBezTo>
                    <a:pt x="168" y="1"/>
                    <a:pt x="107" y="16"/>
                    <a:pt x="62" y="46"/>
                  </a:cubicBezTo>
                  <a:cubicBezTo>
                    <a:pt x="1" y="137"/>
                    <a:pt x="1" y="289"/>
                    <a:pt x="62" y="350"/>
                  </a:cubicBezTo>
                  <a:lnTo>
                    <a:pt x="1581" y="1991"/>
                  </a:lnTo>
                  <a:cubicBezTo>
                    <a:pt x="1612" y="2022"/>
                    <a:pt x="1703" y="2052"/>
                    <a:pt x="1733" y="2052"/>
                  </a:cubicBezTo>
                  <a:cubicBezTo>
                    <a:pt x="1764" y="2052"/>
                    <a:pt x="1825" y="2022"/>
                    <a:pt x="1885" y="1991"/>
                  </a:cubicBezTo>
                  <a:cubicBezTo>
                    <a:pt x="1977" y="1900"/>
                    <a:pt x="1977" y="1748"/>
                    <a:pt x="1885" y="1687"/>
                  </a:cubicBezTo>
                  <a:lnTo>
                    <a:pt x="366" y="46"/>
                  </a:lnTo>
                  <a:cubicBezTo>
                    <a:pt x="335" y="16"/>
                    <a:pt x="282"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7987500" y="5790475"/>
              <a:ext cx="55500" cy="95175"/>
            </a:xfrm>
            <a:custGeom>
              <a:avLst/>
              <a:gdLst/>
              <a:ahLst/>
              <a:cxnLst/>
              <a:rect l="l" t="t" r="r" b="b"/>
              <a:pathLst>
                <a:path w="2220" h="3807" extrusionOk="0">
                  <a:moveTo>
                    <a:pt x="1155" y="433"/>
                  </a:moveTo>
                  <a:cubicBezTo>
                    <a:pt x="1216" y="433"/>
                    <a:pt x="1247" y="463"/>
                    <a:pt x="1247" y="463"/>
                  </a:cubicBezTo>
                  <a:cubicBezTo>
                    <a:pt x="1551" y="524"/>
                    <a:pt x="1733" y="828"/>
                    <a:pt x="1703" y="1132"/>
                  </a:cubicBezTo>
                  <a:cubicBezTo>
                    <a:pt x="1672" y="1466"/>
                    <a:pt x="1003" y="2895"/>
                    <a:pt x="699" y="3321"/>
                  </a:cubicBezTo>
                  <a:cubicBezTo>
                    <a:pt x="548" y="2865"/>
                    <a:pt x="517" y="1345"/>
                    <a:pt x="608" y="889"/>
                  </a:cubicBezTo>
                  <a:cubicBezTo>
                    <a:pt x="669" y="615"/>
                    <a:pt x="912" y="433"/>
                    <a:pt x="1155" y="433"/>
                  </a:cubicBezTo>
                  <a:close/>
                  <a:moveTo>
                    <a:pt x="1240" y="0"/>
                  </a:moveTo>
                  <a:cubicBezTo>
                    <a:pt x="743" y="0"/>
                    <a:pt x="297" y="324"/>
                    <a:pt x="213" y="828"/>
                  </a:cubicBezTo>
                  <a:cubicBezTo>
                    <a:pt x="183" y="980"/>
                    <a:pt x="0" y="3473"/>
                    <a:pt x="608" y="3776"/>
                  </a:cubicBezTo>
                  <a:cubicBezTo>
                    <a:pt x="639" y="3807"/>
                    <a:pt x="669" y="3807"/>
                    <a:pt x="699" y="3807"/>
                  </a:cubicBezTo>
                  <a:cubicBezTo>
                    <a:pt x="760" y="3807"/>
                    <a:pt x="791" y="3807"/>
                    <a:pt x="851" y="3776"/>
                  </a:cubicBezTo>
                  <a:cubicBezTo>
                    <a:pt x="1247" y="3594"/>
                    <a:pt x="2067" y="1497"/>
                    <a:pt x="2158" y="1162"/>
                  </a:cubicBezTo>
                  <a:cubicBezTo>
                    <a:pt x="2219" y="615"/>
                    <a:pt x="1885" y="99"/>
                    <a:pt x="1368" y="7"/>
                  </a:cubicBezTo>
                  <a:cubicBezTo>
                    <a:pt x="1325" y="3"/>
                    <a:pt x="1283" y="0"/>
                    <a:pt x="1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7923675" y="5825600"/>
              <a:ext cx="86650" cy="61575"/>
            </a:xfrm>
            <a:custGeom>
              <a:avLst/>
              <a:gdLst/>
              <a:ahLst/>
              <a:cxnLst/>
              <a:rect l="l" t="t" r="r" b="b"/>
              <a:pathLst>
                <a:path w="3466" h="2463" extrusionOk="0">
                  <a:moveTo>
                    <a:pt x="1034" y="396"/>
                  </a:moveTo>
                  <a:cubicBezTo>
                    <a:pt x="1125" y="396"/>
                    <a:pt x="1216" y="426"/>
                    <a:pt x="1277" y="487"/>
                  </a:cubicBezTo>
                  <a:cubicBezTo>
                    <a:pt x="1702" y="700"/>
                    <a:pt x="2797" y="1703"/>
                    <a:pt x="2949" y="2037"/>
                  </a:cubicBezTo>
                  <a:cubicBezTo>
                    <a:pt x="2493" y="2007"/>
                    <a:pt x="1034" y="1612"/>
                    <a:pt x="730" y="1429"/>
                  </a:cubicBezTo>
                  <a:cubicBezTo>
                    <a:pt x="547" y="1338"/>
                    <a:pt x="486" y="1247"/>
                    <a:pt x="456" y="1095"/>
                  </a:cubicBezTo>
                  <a:cubicBezTo>
                    <a:pt x="426" y="943"/>
                    <a:pt x="456" y="761"/>
                    <a:pt x="517" y="669"/>
                  </a:cubicBezTo>
                  <a:cubicBezTo>
                    <a:pt x="638" y="517"/>
                    <a:pt x="821" y="396"/>
                    <a:pt x="1034" y="396"/>
                  </a:cubicBezTo>
                  <a:close/>
                  <a:moveTo>
                    <a:pt x="1031" y="1"/>
                  </a:moveTo>
                  <a:cubicBezTo>
                    <a:pt x="696" y="1"/>
                    <a:pt x="365" y="163"/>
                    <a:pt x="183" y="487"/>
                  </a:cubicBezTo>
                  <a:cubicBezTo>
                    <a:pt x="31" y="669"/>
                    <a:pt x="0" y="912"/>
                    <a:pt x="61" y="1186"/>
                  </a:cubicBezTo>
                  <a:cubicBezTo>
                    <a:pt x="152" y="1460"/>
                    <a:pt x="304" y="1703"/>
                    <a:pt x="517" y="1794"/>
                  </a:cubicBezTo>
                  <a:cubicBezTo>
                    <a:pt x="669" y="1916"/>
                    <a:pt x="2249" y="2463"/>
                    <a:pt x="3009" y="2463"/>
                  </a:cubicBezTo>
                  <a:cubicBezTo>
                    <a:pt x="3192" y="2463"/>
                    <a:pt x="3344" y="2402"/>
                    <a:pt x="3374" y="2341"/>
                  </a:cubicBezTo>
                  <a:cubicBezTo>
                    <a:pt x="3404" y="2250"/>
                    <a:pt x="3465" y="2189"/>
                    <a:pt x="3404" y="2037"/>
                  </a:cubicBezTo>
                  <a:cubicBezTo>
                    <a:pt x="3252" y="1460"/>
                    <a:pt x="1854" y="335"/>
                    <a:pt x="1520" y="122"/>
                  </a:cubicBezTo>
                  <a:cubicBezTo>
                    <a:pt x="1368" y="41"/>
                    <a:pt x="1199"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7561950" y="4323300"/>
              <a:ext cx="870875" cy="1374675"/>
            </a:xfrm>
            <a:custGeom>
              <a:avLst/>
              <a:gdLst/>
              <a:ahLst/>
              <a:cxnLst/>
              <a:rect l="l" t="t" r="r" b="b"/>
              <a:pathLst>
                <a:path w="34835" h="54987" extrusionOk="0">
                  <a:moveTo>
                    <a:pt x="19029" y="1"/>
                  </a:moveTo>
                  <a:cubicBezTo>
                    <a:pt x="19029" y="1"/>
                    <a:pt x="1" y="6536"/>
                    <a:pt x="1004" y="15046"/>
                  </a:cubicBezTo>
                  <a:cubicBezTo>
                    <a:pt x="2068" y="23557"/>
                    <a:pt x="17326" y="54986"/>
                    <a:pt x="17326" y="54986"/>
                  </a:cubicBezTo>
                  <a:lnTo>
                    <a:pt x="24773" y="53649"/>
                  </a:lnTo>
                  <a:lnTo>
                    <a:pt x="24348" y="33679"/>
                  </a:lnTo>
                  <a:cubicBezTo>
                    <a:pt x="22190" y="25958"/>
                    <a:pt x="21278" y="21673"/>
                    <a:pt x="18451" y="18238"/>
                  </a:cubicBezTo>
                  <a:lnTo>
                    <a:pt x="34105" y="15837"/>
                  </a:lnTo>
                  <a:cubicBezTo>
                    <a:pt x="34105" y="15837"/>
                    <a:pt x="34834" y="8815"/>
                    <a:pt x="30488" y="4104"/>
                  </a:cubicBezTo>
                  <a:cubicBezTo>
                    <a:pt x="28269" y="1672"/>
                    <a:pt x="22980" y="31"/>
                    <a:pt x="19029"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7888700" y="4708925"/>
              <a:ext cx="244725" cy="909250"/>
            </a:xfrm>
            <a:custGeom>
              <a:avLst/>
              <a:gdLst/>
              <a:ahLst/>
              <a:cxnLst/>
              <a:rect l="l" t="t" r="r" b="b"/>
              <a:pathLst>
                <a:path w="9789" h="36370" extrusionOk="0">
                  <a:moveTo>
                    <a:pt x="5766" y="1"/>
                  </a:moveTo>
                  <a:cubicBezTo>
                    <a:pt x="5740" y="1"/>
                    <a:pt x="5712" y="6"/>
                    <a:pt x="5685" y="17"/>
                  </a:cubicBezTo>
                  <a:cubicBezTo>
                    <a:pt x="5655" y="17"/>
                    <a:pt x="1734" y="837"/>
                    <a:pt x="305" y="837"/>
                  </a:cubicBezTo>
                  <a:cubicBezTo>
                    <a:pt x="183" y="837"/>
                    <a:pt x="62" y="928"/>
                    <a:pt x="31" y="1020"/>
                  </a:cubicBezTo>
                  <a:cubicBezTo>
                    <a:pt x="1" y="1141"/>
                    <a:pt x="31" y="1263"/>
                    <a:pt x="92" y="1324"/>
                  </a:cubicBezTo>
                  <a:cubicBezTo>
                    <a:pt x="153" y="1384"/>
                    <a:pt x="5259" y="5549"/>
                    <a:pt x="7053" y="12691"/>
                  </a:cubicBezTo>
                  <a:cubicBezTo>
                    <a:pt x="8846" y="19956"/>
                    <a:pt x="9180" y="36096"/>
                    <a:pt x="9211" y="36218"/>
                  </a:cubicBezTo>
                  <a:cubicBezTo>
                    <a:pt x="9272" y="36278"/>
                    <a:pt x="9363" y="36370"/>
                    <a:pt x="9484" y="36370"/>
                  </a:cubicBezTo>
                  <a:lnTo>
                    <a:pt x="9576" y="36370"/>
                  </a:lnTo>
                  <a:cubicBezTo>
                    <a:pt x="9728" y="36309"/>
                    <a:pt x="9788" y="36126"/>
                    <a:pt x="9758" y="35974"/>
                  </a:cubicBezTo>
                  <a:cubicBezTo>
                    <a:pt x="9728" y="35883"/>
                    <a:pt x="9363" y="19774"/>
                    <a:pt x="7600" y="12540"/>
                  </a:cubicBezTo>
                  <a:cubicBezTo>
                    <a:pt x="6110" y="6582"/>
                    <a:pt x="2372" y="2661"/>
                    <a:pt x="974" y="1384"/>
                  </a:cubicBezTo>
                  <a:cubicBezTo>
                    <a:pt x="2737" y="1232"/>
                    <a:pt x="5655" y="624"/>
                    <a:pt x="5807" y="564"/>
                  </a:cubicBezTo>
                  <a:cubicBezTo>
                    <a:pt x="5959" y="533"/>
                    <a:pt x="6080" y="381"/>
                    <a:pt x="6019" y="229"/>
                  </a:cubicBezTo>
                  <a:cubicBezTo>
                    <a:pt x="5994" y="105"/>
                    <a:pt x="5888" y="1"/>
                    <a:pt x="576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7957100" y="5600550"/>
              <a:ext cx="214325" cy="56375"/>
            </a:xfrm>
            <a:custGeom>
              <a:avLst/>
              <a:gdLst/>
              <a:ahLst/>
              <a:cxnLst/>
              <a:rect l="l" t="t" r="r" b="b"/>
              <a:pathLst>
                <a:path w="8573" h="2255" extrusionOk="0">
                  <a:moveTo>
                    <a:pt x="8255" y="1"/>
                  </a:moveTo>
                  <a:cubicBezTo>
                    <a:pt x="8239" y="1"/>
                    <a:pt x="8223" y="2"/>
                    <a:pt x="8207" y="6"/>
                  </a:cubicBezTo>
                  <a:lnTo>
                    <a:pt x="244" y="1677"/>
                  </a:lnTo>
                  <a:cubicBezTo>
                    <a:pt x="92" y="1738"/>
                    <a:pt x="1" y="1890"/>
                    <a:pt x="31" y="2042"/>
                  </a:cubicBezTo>
                  <a:cubicBezTo>
                    <a:pt x="61" y="2133"/>
                    <a:pt x="183" y="2255"/>
                    <a:pt x="335" y="2255"/>
                  </a:cubicBezTo>
                  <a:lnTo>
                    <a:pt x="365" y="2255"/>
                  </a:lnTo>
                  <a:lnTo>
                    <a:pt x="8299" y="583"/>
                  </a:lnTo>
                  <a:cubicBezTo>
                    <a:pt x="8451" y="553"/>
                    <a:pt x="8572" y="401"/>
                    <a:pt x="8542" y="249"/>
                  </a:cubicBezTo>
                  <a:cubicBezTo>
                    <a:pt x="8515" y="113"/>
                    <a:pt x="8390" y="1"/>
                    <a:pt x="825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8452550" y="5642475"/>
              <a:ext cx="240150" cy="269025"/>
            </a:xfrm>
            <a:custGeom>
              <a:avLst/>
              <a:gdLst/>
              <a:ahLst/>
              <a:cxnLst/>
              <a:rect l="l" t="t" r="r" b="b"/>
              <a:pathLst>
                <a:path w="9606" h="10761" extrusionOk="0">
                  <a:moveTo>
                    <a:pt x="1" y="0"/>
                  </a:moveTo>
                  <a:lnTo>
                    <a:pt x="3770" y="10760"/>
                  </a:lnTo>
                  <a:lnTo>
                    <a:pt x="9606" y="10365"/>
                  </a:lnTo>
                  <a:lnTo>
                    <a:pt x="7630"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8239025" y="5859050"/>
              <a:ext cx="468125" cy="250025"/>
            </a:xfrm>
            <a:custGeom>
              <a:avLst/>
              <a:gdLst/>
              <a:ahLst/>
              <a:cxnLst/>
              <a:rect l="l" t="t" r="r" b="b"/>
              <a:pathLst>
                <a:path w="18725" h="10001" extrusionOk="0">
                  <a:moveTo>
                    <a:pt x="9879" y="0"/>
                  </a:moveTo>
                  <a:lnTo>
                    <a:pt x="8511" y="1307"/>
                  </a:lnTo>
                  <a:lnTo>
                    <a:pt x="517" y="8632"/>
                  </a:lnTo>
                  <a:cubicBezTo>
                    <a:pt x="0" y="9119"/>
                    <a:pt x="335" y="10000"/>
                    <a:pt x="1064" y="10000"/>
                  </a:cubicBezTo>
                  <a:lnTo>
                    <a:pt x="17843" y="9605"/>
                  </a:lnTo>
                  <a:cubicBezTo>
                    <a:pt x="18329" y="9605"/>
                    <a:pt x="18724" y="9210"/>
                    <a:pt x="18694" y="8693"/>
                  </a:cubicBezTo>
                  <a:lnTo>
                    <a:pt x="18603" y="274"/>
                  </a:lnTo>
                  <a:lnTo>
                    <a:pt x="9879"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8239025" y="6057375"/>
              <a:ext cx="468125" cy="51700"/>
            </a:xfrm>
            <a:custGeom>
              <a:avLst/>
              <a:gdLst/>
              <a:ahLst/>
              <a:cxnLst/>
              <a:rect l="l" t="t" r="r" b="b"/>
              <a:pathLst>
                <a:path w="18725" h="2068" extrusionOk="0">
                  <a:moveTo>
                    <a:pt x="18694" y="0"/>
                  </a:moveTo>
                  <a:cubicBezTo>
                    <a:pt x="18542" y="122"/>
                    <a:pt x="18359" y="243"/>
                    <a:pt x="18116" y="243"/>
                  </a:cubicBezTo>
                  <a:lnTo>
                    <a:pt x="1338" y="608"/>
                  </a:lnTo>
                  <a:cubicBezTo>
                    <a:pt x="1095" y="608"/>
                    <a:pt x="943" y="547"/>
                    <a:pt x="791" y="426"/>
                  </a:cubicBezTo>
                  <a:lnTo>
                    <a:pt x="517" y="699"/>
                  </a:lnTo>
                  <a:cubicBezTo>
                    <a:pt x="0" y="1155"/>
                    <a:pt x="335" y="2067"/>
                    <a:pt x="1064" y="2067"/>
                  </a:cubicBezTo>
                  <a:lnTo>
                    <a:pt x="17843" y="1672"/>
                  </a:lnTo>
                  <a:cubicBezTo>
                    <a:pt x="18359" y="1642"/>
                    <a:pt x="18724" y="1277"/>
                    <a:pt x="18694" y="760"/>
                  </a:cubicBezTo>
                  <a:lnTo>
                    <a:pt x="18694"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8312725" y="6059650"/>
              <a:ext cx="398225" cy="15975"/>
            </a:xfrm>
            <a:custGeom>
              <a:avLst/>
              <a:gdLst/>
              <a:ahLst/>
              <a:cxnLst/>
              <a:rect l="l" t="t" r="r" b="b"/>
              <a:pathLst>
                <a:path w="15929" h="639" extrusionOk="0">
                  <a:moveTo>
                    <a:pt x="15746" y="0"/>
                  </a:moveTo>
                  <a:lnTo>
                    <a:pt x="214" y="274"/>
                  </a:lnTo>
                  <a:cubicBezTo>
                    <a:pt x="92" y="274"/>
                    <a:pt x="1" y="335"/>
                    <a:pt x="1" y="456"/>
                  </a:cubicBezTo>
                  <a:cubicBezTo>
                    <a:pt x="1" y="578"/>
                    <a:pt x="92" y="639"/>
                    <a:pt x="214" y="639"/>
                  </a:cubicBezTo>
                  <a:lnTo>
                    <a:pt x="15746" y="396"/>
                  </a:lnTo>
                  <a:cubicBezTo>
                    <a:pt x="15867" y="396"/>
                    <a:pt x="15928" y="304"/>
                    <a:pt x="15928" y="183"/>
                  </a:cubicBezTo>
                  <a:cubicBezTo>
                    <a:pt x="15928" y="92"/>
                    <a:pt x="15867" y="0"/>
                    <a:pt x="15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8596175" y="5921250"/>
              <a:ext cx="86650" cy="84475"/>
            </a:xfrm>
            <a:custGeom>
              <a:avLst/>
              <a:gdLst/>
              <a:ahLst/>
              <a:cxnLst/>
              <a:rect l="l" t="t" r="r" b="b"/>
              <a:pathLst>
                <a:path w="3466" h="3379" extrusionOk="0">
                  <a:moveTo>
                    <a:pt x="1794" y="369"/>
                  </a:moveTo>
                  <a:cubicBezTo>
                    <a:pt x="2341" y="369"/>
                    <a:pt x="2888" y="825"/>
                    <a:pt x="3040" y="1433"/>
                  </a:cubicBezTo>
                  <a:cubicBezTo>
                    <a:pt x="3162" y="2163"/>
                    <a:pt x="2675" y="2801"/>
                    <a:pt x="2006" y="2953"/>
                  </a:cubicBezTo>
                  <a:cubicBezTo>
                    <a:pt x="1927" y="2966"/>
                    <a:pt x="1849" y="2972"/>
                    <a:pt x="1772" y="2972"/>
                  </a:cubicBezTo>
                  <a:cubicBezTo>
                    <a:pt x="1144" y="2972"/>
                    <a:pt x="622" y="2543"/>
                    <a:pt x="487" y="1919"/>
                  </a:cubicBezTo>
                  <a:cubicBezTo>
                    <a:pt x="365" y="1220"/>
                    <a:pt x="821" y="552"/>
                    <a:pt x="1520" y="400"/>
                  </a:cubicBezTo>
                  <a:cubicBezTo>
                    <a:pt x="1642" y="369"/>
                    <a:pt x="1703" y="369"/>
                    <a:pt x="1794" y="369"/>
                  </a:cubicBezTo>
                  <a:close/>
                  <a:moveTo>
                    <a:pt x="1739" y="1"/>
                  </a:moveTo>
                  <a:cubicBezTo>
                    <a:pt x="1627" y="1"/>
                    <a:pt x="1513" y="12"/>
                    <a:pt x="1399" y="35"/>
                  </a:cubicBezTo>
                  <a:cubicBezTo>
                    <a:pt x="973" y="96"/>
                    <a:pt x="608" y="369"/>
                    <a:pt x="335" y="764"/>
                  </a:cubicBezTo>
                  <a:cubicBezTo>
                    <a:pt x="61" y="1099"/>
                    <a:pt x="0" y="1555"/>
                    <a:pt x="61" y="2011"/>
                  </a:cubicBezTo>
                  <a:cubicBezTo>
                    <a:pt x="152" y="2436"/>
                    <a:pt x="426" y="2801"/>
                    <a:pt x="791" y="3074"/>
                  </a:cubicBezTo>
                  <a:cubicBezTo>
                    <a:pt x="1095" y="3257"/>
                    <a:pt x="1399" y="3378"/>
                    <a:pt x="1733" y="3378"/>
                  </a:cubicBezTo>
                  <a:cubicBezTo>
                    <a:pt x="1854" y="3378"/>
                    <a:pt x="1976" y="3348"/>
                    <a:pt x="2037" y="3348"/>
                  </a:cubicBezTo>
                  <a:cubicBezTo>
                    <a:pt x="2462" y="3257"/>
                    <a:pt x="2827" y="2983"/>
                    <a:pt x="3101" y="2618"/>
                  </a:cubicBezTo>
                  <a:cubicBezTo>
                    <a:pt x="3374" y="2284"/>
                    <a:pt x="3465" y="1828"/>
                    <a:pt x="3374" y="1372"/>
                  </a:cubicBezTo>
                  <a:cubicBezTo>
                    <a:pt x="3313" y="947"/>
                    <a:pt x="3040" y="552"/>
                    <a:pt x="2645" y="308"/>
                  </a:cubicBezTo>
                  <a:cubicBezTo>
                    <a:pt x="2394" y="103"/>
                    <a:pt x="2075" y="1"/>
                    <a:pt x="1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8445700" y="5885450"/>
              <a:ext cx="49425" cy="51875"/>
            </a:xfrm>
            <a:custGeom>
              <a:avLst/>
              <a:gdLst/>
              <a:ahLst/>
              <a:cxnLst/>
              <a:rect l="l" t="t" r="r" b="b"/>
              <a:pathLst>
                <a:path w="1977" h="2075" extrusionOk="0">
                  <a:moveTo>
                    <a:pt x="233" y="0"/>
                  </a:moveTo>
                  <a:cubicBezTo>
                    <a:pt x="176" y="0"/>
                    <a:pt x="123" y="23"/>
                    <a:pt x="92" y="69"/>
                  </a:cubicBezTo>
                  <a:cubicBezTo>
                    <a:pt x="1" y="129"/>
                    <a:pt x="1" y="281"/>
                    <a:pt x="92" y="373"/>
                  </a:cubicBezTo>
                  <a:lnTo>
                    <a:pt x="1612" y="1984"/>
                  </a:lnTo>
                  <a:cubicBezTo>
                    <a:pt x="1642" y="2044"/>
                    <a:pt x="1734" y="2075"/>
                    <a:pt x="1764" y="2075"/>
                  </a:cubicBezTo>
                  <a:cubicBezTo>
                    <a:pt x="1794" y="2075"/>
                    <a:pt x="1886" y="2075"/>
                    <a:pt x="1916" y="1984"/>
                  </a:cubicBezTo>
                  <a:cubicBezTo>
                    <a:pt x="1977" y="1923"/>
                    <a:pt x="1977" y="1771"/>
                    <a:pt x="1916" y="1680"/>
                  </a:cubicBezTo>
                  <a:lnTo>
                    <a:pt x="396" y="69"/>
                  </a:lnTo>
                  <a:cubicBezTo>
                    <a:pt x="351" y="23"/>
                    <a:pt x="290" y="0"/>
                    <a:pt x="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8415325" y="5914900"/>
              <a:ext cx="49400" cy="52075"/>
            </a:xfrm>
            <a:custGeom>
              <a:avLst/>
              <a:gdLst/>
              <a:ahLst/>
              <a:cxnLst/>
              <a:rect l="l" t="t" r="r" b="b"/>
              <a:pathLst>
                <a:path w="1976" h="2083" extrusionOk="0">
                  <a:moveTo>
                    <a:pt x="232" y="0"/>
                  </a:moveTo>
                  <a:cubicBezTo>
                    <a:pt x="175" y="0"/>
                    <a:pt x="122" y="15"/>
                    <a:pt x="91" y="46"/>
                  </a:cubicBezTo>
                  <a:cubicBezTo>
                    <a:pt x="0" y="137"/>
                    <a:pt x="0" y="289"/>
                    <a:pt x="91" y="350"/>
                  </a:cubicBezTo>
                  <a:lnTo>
                    <a:pt x="1611" y="1991"/>
                  </a:lnTo>
                  <a:cubicBezTo>
                    <a:pt x="1642" y="2021"/>
                    <a:pt x="1733" y="2082"/>
                    <a:pt x="1763" y="2082"/>
                  </a:cubicBezTo>
                  <a:cubicBezTo>
                    <a:pt x="1794" y="2082"/>
                    <a:pt x="1824" y="2082"/>
                    <a:pt x="1915" y="1991"/>
                  </a:cubicBezTo>
                  <a:cubicBezTo>
                    <a:pt x="1976" y="1930"/>
                    <a:pt x="1976" y="1778"/>
                    <a:pt x="1915" y="1687"/>
                  </a:cubicBezTo>
                  <a:lnTo>
                    <a:pt x="395" y="46"/>
                  </a:lnTo>
                  <a:cubicBezTo>
                    <a:pt x="350" y="15"/>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8386450" y="5944525"/>
              <a:ext cx="49400" cy="51325"/>
            </a:xfrm>
            <a:custGeom>
              <a:avLst/>
              <a:gdLst/>
              <a:ahLst/>
              <a:cxnLst/>
              <a:rect l="l" t="t" r="r" b="b"/>
              <a:pathLst>
                <a:path w="1976" h="2053" extrusionOk="0">
                  <a:moveTo>
                    <a:pt x="224" y="1"/>
                  </a:moveTo>
                  <a:cubicBezTo>
                    <a:pt x="167" y="1"/>
                    <a:pt x="107" y="16"/>
                    <a:pt x="61" y="46"/>
                  </a:cubicBezTo>
                  <a:cubicBezTo>
                    <a:pt x="0" y="137"/>
                    <a:pt x="0" y="289"/>
                    <a:pt x="61" y="350"/>
                  </a:cubicBezTo>
                  <a:lnTo>
                    <a:pt x="1581" y="1991"/>
                  </a:lnTo>
                  <a:cubicBezTo>
                    <a:pt x="1611" y="2022"/>
                    <a:pt x="1702" y="2052"/>
                    <a:pt x="1733" y="2052"/>
                  </a:cubicBezTo>
                  <a:cubicBezTo>
                    <a:pt x="1824" y="2052"/>
                    <a:pt x="1854" y="2022"/>
                    <a:pt x="1885" y="1991"/>
                  </a:cubicBezTo>
                  <a:cubicBezTo>
                    <a:pt x="1976" y="1900"/>
                    <a:pt x="1976" y="1748"/>
                    <a:pt x="1885" y="1687"/>
                  </a:cubicBezTo>
                  <a:lnTo>
                    <a:pt x="365" y="46"/>
                  </a:lnTo>
                  <a:cubicBezTo>
                    <a:pt x="334" y="16"/>
                    <a:pt x="281" y="1"/>
                    <a:pt x="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8470025" y="5790475"/>
              <a:ext cx="55500" cy="95175"/>
            </a:xfrm>
            <a:custGeom>
              <a:avLst/>
              <a:gdLst/>
              <a:ahLst/>
              <a:cxnLst/>
              <a:rect l="l" t="t" r="r" b="b"/>
              <a:pathLst>
                <a:path w="2220" h="3807" extrusionOk="0">
                  <a:moveTo>
                    <a:pt x="1216" y="433"/>
                  </a:moveTo>
                  <a:cubicBezTo>
                    <a:pt x="1216" y="433"/>
                    <a:pt x="1247" y="463"/>
                    <a:pt x="1277" y="463"/>
                  </a:cubicBezTo>
                  <a:cubicBezTo>
                    <a:pt x="1581" y="524"/>
                    <a:pt x="1764" y="828"/>
                    <a:pt x="1733" y="1132"/>
                  </a:cubicBezTo>
                  <a:cubicBezTo>
                    <a:pt x="1703" y="1466"/>
                    <a:pt x="1034" y="2895"/>
                    <a:pt x="730" y="3321"/>
                  </a:cubicBezTo>
                  <a:cubicBezTo>
                    <a:pt x="609" y="2865"/>
                    <a:pt x="548" y="1345"/>
                    <a:pt x="639" y="889"/>
                  </a:cubicBezTo>
                  <a:cubicBezTo>
                    <a:pt x="700" y="615"/>
                    <a:pt x="943" y="433"/>
                    <a:pt x="1216" y="433"/>
                  </a:cubicBezTo>
                  <a:close/>
                  <a:moveTo>
                    <a:pt x="1241" y="0"/>
                  </a:moveTo>
                  <a:cubicBezTo>
                    <a:pt x="743" y="0"/>
                    <a:pt x="297" y="324"/>
                    <a:pt x="213" y="828"/>
                  </a:cubicBezTo>
                  <a:cubicBezTo>
                    <a:pt x="183" y="980"/>
                    <a:pt x="1" y="3473"/>
                    <a:pt x="609" y="3776"/>
                  </a:cubicBezTo>
                  <a:cubicBezTo>
                    <a:pt x="639" y="3807"/>
                    <a:pt x="669" y="3807"/>
                    <a:pt x="700" y="3807"/>
                  </a:cubicBezTo>
                  <a:cubicBezTo>
                    <a:pt x="761" y="3807"/>
                    <a:pt x="791" y="3807"/>
                    <a:pt x="852" y="3776"/>
                  </a:cubicBezTo>
                  <a:cubicBezTo>
                    <a:pt x="1247" y="3594"/>
                    <a:pt x="2068" y="1497"/>
                    <a:pt x="2159" y="1162"/>
                  </a:cubicBezTo>
                  <a:cubicBezTo>
                    <a:pt x="2220" y="615"/>
                    <a:pt x="1885" y="99"/>
                    <a:pt x="1368" y="7"/>
                  </a:cubicBezTo>
                  <a:cubicBezTo>
                    <a:pt x="1326" y="3"/>
                    <a:pt x="1283" y="0"/>
                    <a:pt x="1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8406950" y="5825600"/>
              <a:ext cx="86650" cy="61575"/>
            </a:xfrm>
            <a:custGeom>
              <a:avLst/>
              <a:gdLst/>
              <a:ahLst/>
              <a:cxnLst/>
              <a:rect l="l" t="t" r="r" b="b"/>
              <a:pathLst>
                <a:path w="3466" h="2463" extrusionOk="0">
                  <a:moveTo>
                    <a:pt x="1034" y="396"/>
                  </a:moveTo>
                  <a:cubicBezTo>
                    <a:pt x="1095" y="396"/>
                    <a:pt x="1217" y="426"/>
                    <a:pt x="1308" y="487"/>
                  </a:cubicBezTo>
                  <a:cubicBezTo>
                    <a:pt x="1703" y="700"/>
                    <a:pt x="2828" y="1703"/>
                    <a:pt x="2980" y="2037"/>
                  </a:cubicBezTo>
                  <a:cubicBezTo>
                    <a:pt x="2524" y="2007"/>
                    <a:pt x="1034" y="1612"/>
                    <a:pt x="730" y="1429"/>
                  </a:cubicBezTo>
                  <a:cubicBezTo>
                    <a:pt x="578" y="1338"/>
                    <a:pt x="487" y="1247"/>
                    <a:pt x="457" y="1095"/>
                  </a:cubicBezTo>
                  <a:cubicBezTo>
                    <a:pt x="426" y="943"/>
                    <a:pt x="457" y="761"/>
                    <a:pt x="548" y="669"/>
                  </a:cubicBezTo>
                  <a:cubicBezTo>
                    <a:pt x="639" y="517"/>
                    <a:pt x="852" y="396"/>
                    <a:pt x="1034" y="396"/>
                  </a:cubicBezTo>
                  <a:close/>
                  <a:moveTo>
                    <a:pt x="1032" y="1"/>
                  </a:moveTo>
                  <a:cubicBezTo>
                    <a:pt x="697" y="1"/>
                    <a:pt x="366" y="163"/>
                    <a:pt x="183" y="487"/>
                  </a:cubicBezTo>
                  <a:cubicBezTo>
                    <a:pt x="31" y="669"/>
                    <a:pt x="1" y="912"/>
                    <a:pt x="92" y="1186"/>
                  </a:cubicBezTo>
                  <a:cubicBezTo>
                    <a:pt x="153" y="1460"/>
                    <a:pt x="305" y="1703"/>
                    <a:pt x="548" y="1794"/>
                  </a:cubicBezTo>
                  <a:cubicBezTo>
                    <a:pt x="700" y="1916"/>
                    <a:pt x="2250" y="2463"/>
                    <a:pt x="3010" y="2463"/>
                  </a:cubicBezTo>
                  <a:cubicBezTo>
                    <a:pt x="3192" y="2463"/>
                    <a:pt x="3314" y="2402"/>
                    <a:pt x="3375" y="2341"/>
                  </a:cubicBezTo>
                  <a:cubicBezTo>
                    <a:pt x="3405" y="2250"/>
                    <a:pt x="3466" y="2189"/>
                    <a:pt x="3405" y="2037"/>
                  </a:cubicBezTo>
                  <a:cubicBezTo>
                    <a:pt x="3253" y="1460"/>
                    <a:pt x="1855" y="335"/>
                    <a:pt x="1521" y="122"/>
                  </a:cubicBezTo>
                  <a:cubicBezTo>
                    <a:pt x="1369" y="41"/>
                    <a:pt x="1200" y="1"/>
                    <a:pt x="1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8045250" y="4323300"/>
              <a:ext cx="696075" cy="1374675"/>
            </a:xfrm>
            <a:custGeom>
              <a:avLst/>
              <a:gdLst/>
              <a:ahLst/>
              <a:cxnLst/>
              <a:rect l="l" t="t" r="r" b="b"/>
              <a:pathLst>
                <a:path w="27843" h="54987" extrusionOk="0">
                  <a:moveTo>
                    <a:pt x="19028" y="1"/>
                  </a:moveTo>
                  <a:cubicBezTo>
                    <a:pt x="19028" y="1"/>
                    <a:pt x="0" y="6536"/>
                    <a:pt x="1034" y="15046"/>
                  </a:cubicBezTo>
                  <a:cubicBezTo>
                    <a:pt x="2098" y="23557"/>
                    <a:pt x="17326" y="54986"/>
                    <a:pt x="17326" y="54986"/>
                  </a:cubicBezTo>
                  <a:lnTo>
                    <a:pt x="24773" y="53649"/>
                  </a:lnTo>
                  <a:lnTo>
                    <a:pt x="24347" y="33679"/>
                  </a:lnTo>
                  <a:cubicBezTo>
                    <a:pt x="22189" y="25958"/>
                    <a:pt x="21277" y="21673"/>
                    <a:pt x="18451" y="18238"/>
                  </a:cubicBezTo>
                  <a:lnTo>
                    <a:pt x="22554" y="17144"/>
                  </a:lnTo>
                  <a:cubicBezTo>
                    <a:pt x="25715" y="16262"/>
                    <a:pt x="27843" y="13344"/>
                    <a:pt x="27691" y="10062"/>
                  </a:cubicBezTo>
                  <a:cubicBezTo>
                    <a:pt x="27478" y="5593"/>
                    <a:pt x="25806" y="122"/>
                    <a:pt x="19028"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8372000" y="4708925"/>
              <a:ext cx="244725" cy="909250"/>
            </a:xfrm>
            <a:custGeom>
              <a:avLst/>
              <a:gdLst/>
              <a:ahLst/>
              <a:cxnLst/>
              <a:rect l="l" t="t" r="r" b="b"/>
              <a:pathLst>
                <a:path w="9789" h="36370" extrusionOk="0">
                  <a:moveTo>
                    <a:pt x="5766" y="1"/>
                  </a:moveTo>
                  <a:cubicBezTo>
                    <a:pt x="5739" y="1"/>
                    <a:pt x="5712" y="6"/>
                    <a:pt x="5685" y="17"/>
                  </a:cubicBezTo>
                  <a:cubicBezTo>
                    <a:pt x="5654" y="17"/>
                    <a:pt x="1733" y="837"/>
                    <a:pt x="305" y="837"/>
                  </a:cubicBezTo>
                  <a:cubicBezTo>
                    <a:pt x="183" y="837"/>
                    <a:pt x="61" y="928"/>
                    <a:pt x="31" y="1020"/>
                  </a:cubicBezTo>
                  <a:cubicBezTo>
                    <a:pt x="1" y="1141"/>
                    <a:pt x="31" y="1263"/>
                    <a:pt x="122" y="1324"/>
                  </a:cubicBezTo>
                  <a:cubicBezTo>
                    <a:pt x="153" y="1384"/>
                    <a:pt x="5289" y="5549"/>
                    <a:pt x="7052" y="12691"/>
                  </a:cubicBezTo>
                  <a:cubicBezTo>
                    <a:pt x="8846" y="19956"/>
                    <a:pt x="9180" y="36096"/>
                    <a:pt x="9241" y="36218"/>
                  </a:cubicBezTo>
                  <a:cubicBezTo>
                    <a:pt x="9241" y="36278"/>
                    <a:pt x="9332" y="36370"/>
                    <a:pt x="9484" y="36370"/>
                  </a:cubicBezTo>
                  <a:lnTo>
                    <a:pt x="9575" y="36370"/>
                  </a:lnTo>
                  <a:cubicBezTo>
                    <a:pt x="9727" y="36309"/>
                    <a:pt x="9788" y="36126"/>
                    <a:pt x="9758" y="35974"/>
                  </a:cubicBezTo>
                  <a:cubicBezTo>
                    <a:pt x="9727" y="35883"/>
                    <a:pt x="9393" y="19774"/>
                    <a:pt x="7600" y="12540"/>
                  </a:cubicBezTo>
                  <a:cubicBezTo>
                    <a:pt x="6110" y="6582"/>
                    <a:pt x="2371" y="2661"/>
                    <a:pt x="973" y="1384"/>
                  </a:cubicBezTo>
                  <a:cubicBezTo>
                    <a:pt x="2736" y="1232"/>
                    <a:pt x="5654" y="624"/>
                    <a:pt x="5806" y="564"/>
                  </a:cubicBezTo>
                  <a:cubicBezTo>
                    <a:pt x="5958" y="533"/>
                    <a:pt x="6080" y="381"/>
                    <a:pt x="6049" y="229"/>
                  </a:cubicBezTo>
                  <a:cubicBezTo>
                    <a:pt x="6000" y="105"/>
                    <a:pt x="5888" y="1"/>
                    <a:pt x="576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8439625" y="5600550"/>
              <a:ext cx="214325" cy="56375"/>
            </a:xfrm>
            <a:custGeom>
              <a:avLst/>
              <a:gdLst/>
              <a:ahLst/>
              <a:cxnLst/>
              <a:rect l="l" t="t" r="r" b="b"/>
              <a:pathLst>
                <a:path w="8573" h="2255" extrusionOk="0">
                  <a:moveTo>
                    <a:pt x="8255" y="1"/>
                  </a:moveTo>
                  <a:cubicBezTo>
                    <a:pt x="8239" y="1"/>
                    <a:pt x="8224" y="2"/>
                    <a:pt x="8208" y="6"/>
                  </a:cubicBezTo>
                  <a:lnTo>
                    <a:pt x="244" y="1677"/>
                  </a:lnTo>
                  <a:cubicBezTo>
                    <a:pt x="92" y="1738"/>
                    <a:pt x="1" y="1890"/>
                    <a:pt x="31" y="2042"/>
                  </a:cubicBezTo>
                  <a:cubicBezTo>
                    <a:pt x="62" y="2133"/>
                    <a:pt x="214" y="2255"/>
                    <a:pt x="335" y="2255"/>
                  </a:cubicBezTo>
                  <a:lnTo>
                    <a:pt x="366" y="2255"/>
                  </a:lnTo>
                  <a:lnTo>
                    <a:pt x="8299" y="583"/>
                  </a:lnTo>
                  <a:cubicBezTo>
                    <a:pt x="8451" y="553"/>
                    <a:pt x="8572" y="401"/>
                    <a:pt x="8542" y="249"/>
                  </a:cubicBezTo>
                  <a:cubicBezTo>
                    <a:pt x="8515" y="113"/>
                    <a:pt x="8390" y="1"/>
                    <a:pt x="825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7959375" y="3403825"/>
              <a:ext cx="971175" cy="1007975"/>
            </a:xfrm>
            <a:custGeom>
              <a:avLst/>
              <a:gdLst/>
              <a:ahLst/>
              <a:cxnLst/>
              <a:rect l="l" t="t" r="r" b="b"/>
              <a:pathLst>
                <a:path w="38847" h="40319" extrusionOk="0">
                  <a:moveTo>
                    <a:pt x="30453" y="39676"/>
                  </a:moveTo>
                  <a:lnTo>
                    <a:pt x="30457" y="39698"/>
                  </a:lnTo>
                  <a:cubicBezTo>
                    <a:pt x="30465" y="39690"/>
                    <a:pt x="30463" y="39682"/>
                    <a:pt x="30453" y="39676"/>
                  </a:cubicBezTo>
                  <a:close/>
                  <a:moveTo>
                    <a:pt x="10457" y="1"/>
                  </a:moveTo>
                  <a:cubicBezTo>
                    <a:pt x="6475" y="1"/>
                    <a:pt x="2888" y="2463"/>
                    <a:pt x="1490" y="6202"/>
                  </a:cubicBezTo>
                  <a:lnTo>
                    <a:pt x="1" y="10123"/>
                  </a:lnTo>
                  <a:lnTo>
                    <a:pt x="4682" y="22099"/>
                  </a:lnTo>
                  <a:lnTo>
                    <a:pt x="2584" y="39850"/>
                  </a:lnTo>
                  <a:cubicBezTo>
                    <a:pt x="3367" y="40197"/>
                    <a:pt x="5728" y="40319"/>
                    <a:pt x="8765" y="40319"/>
                  </a:cubicBezTo>
                  <a:cubicBezTo>
                    <a:pt x="15961" y="40319"/>
                    <a:pt x="26959" y="39634"/>
                    <a:pt x="29783" y="39634"/>
                  </a:cubicBezTo>
                  <a:cubicBezTo>
                    <a:pt x="30171" y="39634"/>
                    <a:pt x="30405" y="39647"/>
                    <a:pt x="30453" y="39676"/>
                  </a:cubicBezTo>
                  <a:lnTo>
                    <a:pt x="30453" y="39676"/>
                  </a:lnTo>
                  <a:lnTo>
                    <a:pt x="28086" y="28360"/>
                  </a:lnTo>
                  <a:lnTo>
                    <a:pt x="38846" y="20700"/>
                  </a:lnTo>
                  <a:lnTo>
                    <a:pt x="35959" y="7539"/>
                  </a:lnTo>
                  <a:cubicBezTo>
                    <a:pt x="35017" y="3101"/>
                    <a:pt x="31096" y="1"/>
                    <a:pt x="26597"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7507250" y="3537575"/>
              <a:ext cx="25" cy="25"/>
            </a:xfrm>
            <a:custGeom>
              <a:avLst/>
              <a:gdLst/>
              <a:ahLst/>
              <a:cxnLst/>
              <a:rect l="l" t="t" r="r" b="b"/>
              <a:pathLst>
                <a:path w="1" h="1" extrusionOk="0">
                  <a:moveTo>
                    <a:pt x="0" y="1"/>
                  </a:move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7531550" y="3537575"/>
              <a:ext cx="563875" cy="645025"/>
            </a:xfrm>
            <a:custGeom>
              <a:avLst/>
              <a:gdLst/>
              <a:ahLst/>
              <a:cxnLst/>
              <a:rect l="l" t="t" r="r" b="b"/>
              <a:pathLst>
                <a:path w="22555" h="25801" extrusionOk="0">
                  <a:moveTo>
                    <a:pt x="5016" y="1"/>
                  </a:moveTo>
                  <a:lnTo>
                    <a:pt x="1" y="3283"/>
                  </a:lnTo>
                  <a:lnTo>
                    <a:pt x="4135" y="20335"/>
                  </a:lnTo>
                  <a:cubicBezTo>
                    <a:pt x="5015" y="23820"/>
                    <a:pt x="8087" y="25800"/>
                    <a:pt x="11207" y="25800"/>
                  </a:cubicBezTo>
                  <a:cubicBezTo>
                    <a:pt x="13257" y="25800"/>
                    <a:pt x="15327" y="24945"/>
                    <a:pt x="16810" y="23101"/>
                  </a:cubicBezTo>
                  <a:lnTo>
                    <a:pt x="22555" y="16110"/>
                  </a:lnTo>
                  <a:lnTo>
                    <a:pt x="17114" y="4773"/>
                  </a:lnTo>
                  <a:lnTo>
                    <a:pt x="11491" y="11156"/>
                  </a:lnTo>
                  <a:lnTo>
                    <a:pt x="5016" y="1"/>
                  </a:ln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7810450" y="3804425"/>
              <a:ext cx="57775" cy="90325"/>
            </a:xfrm>
            <a:custGeom>
              <a:avLst/>
              <a:gdLst/>
              <a:ahLst/>
              <a:cxnLst/>
              <a:rect l="l" t="t" r="r" b="b"/>
              <a:pathLst>
                <a:path w="2311" h="3613" extrusionOk="0">
                  <a:moveTo>
                    <a:pt x="194" y="1"/>
                  </a:moveTo>
                  <a:cubicBezTo>
                    <a:pt x="165" y="1"/>
                    <a:pt x="140" y="8"/>
                    <a:pt x="122" y="26"/>
                  </a:cubicBezTo>
                  <a:cubicBezTo>
                    <a:pt x="31" y="56"/>
                    <a:pt x="0" y="208"/>
                    <a:pt x="31" y="269"/>
                  </a:cubicBezTo>
                  <a:lnTo>
                    <a:pt x="1946" y="3521"/>
                  </a:lnTo>
                  <a:cubicBezTo>
                    <a:pt x="1976" y="3582"/>
                    <a:pt x="2006" y="3612"/>
                    <a:pt x="2097" y="3612"/>
                  </a:cubicBezTo>
                  <a:cubicBezTo>
                    <a:pt x="2128" y="3612"/>
                    <a:pt x="2158" y="3612"/>
                    <a:pt x="2219" y="3582"/>
                  </a:cubicBezTo>
                  <a:cubicBezTo>
                    <a:pt x="2280" y="3552"/>
                    <a:pt x="2310" y="3400"/>
                    <a:pt x="2280" y="3309"/>
                  </a:cubicBezTo>
                  <a:lnTo>
                    <a:pt x="395" y="87"/>
                  </a:lnTo>
                  <a:cubicBezTo>
                    <a:pt x="352" y="44"/>
                    <a:pt x="264" y="1"/>
                    <a:pt x="19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7959375" y="3401375"/>
              <a:ext cx="1000800" cy="1019600"/>
            </a:xfrm>
            <a:custGeom>
              <a:avLst/>
              <a:gdLst/>
              <a:ahLst/>
              <a:cxnLst/>
              <a:rect l="l" t="t" r="r" b="b"/>
              <a:pathLst>
                <a:path w="40032" h="40784" extrusionOk="0">
                  <a:moveTo>
                    <a:pt x="30417" y="39906"/>
                  </a:moveTo>
                  <a:cubicBezTo>
                    <a:pt x="30411" y="39906"/>
                    <a:pt x="30403" y="39906"/>
                    <a:pt x="30394" y="39907"/>
                  </a:cubicBezTo>
                  <a:lnTo>
                    <a:pt x="30394" y="39907"/>
                  </a:lnTo>
                  <a:lnTo>
                    <a:pt x="30396" y="39917"/>
                  </a:lnTo>
                  <a:cubicBezTo>
                    <a:pt x="30449" y="39910"/>
                    <a:pt x="30455" y="39906"/>
                    <a:pt x="30417" y="39906"/>
                  </a:cubicBezTo>
                  <a:close/>
                  <a:moveTo>
                    <a:pt x="25322" y="1"/>
                  </a:moveTo>
                  <a:cubicBezTo>
                    <a:pt x="24537" y="1"/>
                    <a:pt x="23778" y="43"/>
                    <a:pt x="23071" y="99"/>
                  </a:cubicBezTo>
                  <a:cubicBezTo>
                    <a:pt x="20670" y="281"/>
                    <a:pt x="24196" y="6604"/>
                    <a:pt x="16323" y="6604"/>
                  </a:cubicBezTo>
                  <a:cubicBezTo>
                    <a:pt x="8420" y="6604"/>
                    <a:pt x="12159" y="129"/>
                    <a:pt x="10700" y="99"/>
                  </a:cubicBezTo>
                  <a:cubicBezTo>
                    <a:pt x="10496" y="94"/>
                    <a:pt x="10296" y="91"/>
                    <a:pt x="10098" y="91"/>
                  </a:cubicBezTo>
                  <a:cubicBezTo>
                    <a:pt x="6617" y="91"/>
                    <a:pt x="4124" y="933"/>
                    <a:pt x="1794" y="5449"/>
                  </a:cubicBezTo>
                  <a:cubicBezTo>
                    <a:pt x="1156" y="6664"/>
                    <a:pt x="1" y="10221"/>
                    <a:pt x="1" y="10221"/>
                  </a:cubicBezTo>
                  <a:lnTo>
                    <a:pt x="4591" y="21345"/>
                  </a:lnTo>
                  <a:lnTo>
                    <a:pt x="2524" y="39917"/>
                  </a:lnTo>
                  <a:cubicBezTo>
                    <a:pt x="3018" y="40566"/>
                    <a:pt x="6162" y="40783"/>
                    <a:pt x="10174" y="40783"/>
                  </a:cubicBezTo>
                  <a:cubicBezTo>
                    <a:pt x="18155" y="40783"/>
                    <a:pt x="29573" y="39925"/>
                    <a:pt x="30394" y="39907"/>
                  </a:cubicBezTo>
                  <a:lnTo>
                    <a:pt x="30394" y="39907"/>
                  </a:lnTo>
                  <a:lnTo>
                    <a:pt x="26688" y="20677"/>
                  </a:lnTo>
                  <a:lnTo>
                    <a:pt x="40032" y="20160"/>
                  </a:lnTo>
                  <a:lnTo>
                    <a:pt x="35685" y="6695"/>
                  </a:lnTo>
                  <a:cubicBezTo>
                    <a:pt x="33787" y="1050"/>
                    <a:pt x="29232" y="1"/>
                    <a:pt x="25322"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8399350" y="2804250"/>
              <a:ext cx="354900" cy="502000"/>
            </a:xfrm>
            <a:custGeom>
              <a:avLst/>
              <a:gdLst/>
              <a:ahLst/>
              <a:cxnLst/>
              <a:rect l="l" t="t" r="r" b="b"/>
              <a:pathLst>
                <a:path w="14196" h="20080" extrusionOk="0">
                  <a:moveTo>
                    <a:pt x="6637" y="1"/>
                  </a:moveTo>
                  <a:cubicBezTo>
                    <a:pt x="6593" y="1"/>
                    <a:pt x="6549" y="1"/>
                    <a:pt x="6506" y="2"/>
                  </a:cubicBezTo>
                  <a:cubicBezTo>
                    <a:pt x="3983" y="63"/>
                    <a:pt x="1825" y="1734"/>
                    <a:pt x="1034" y="4075"/>
                  </a:cubicBezTo>
                  <a:cubicBezTo>
                    <a:pt x="1" y="7054"/>
                    <a:pt x="1673" y="10336"/>
                    <a:pt x="3800" y="16111"/>
                  </a:cubicBezTo>
                  <a:cubicBezTo>
                    <a:pt x="4874" y="19095"/>
                    <a:pt x="6417" y="20080"/>
                    <a:pt x="7987" y="20080"/>
                  </a:cubicBezTo>
                  <a:cubicBezTo>
                    <a:pt x="11041" y="20080"/>
                    <a:pt x="14196" y="16355"/>
                    <a:pt x="14196" y="16355"/>
                  </a:cubicBezTo>
                  <a:cubicBezTo>
                    <a:pt x="10062" y="15747"/>
                    <a:pt x="10518" y="12890"/>
                    <a:pt x="10487" y="12707"/>
                  </a:cubicBezTo>
                  <a:cubicBezTo>
                    <a:pt x="10396" y="12038"/>
                    <a:pt x="10822" y="9424"/>
                    <a:pt x="10639" y="3619"/>
                  </a:cubicBezTo>
                  <a:cubicBezTo>
                    <a:pt x="10520" y="676"/>
                    <a:pt x="8570" y="1"/>
                    <a:pt x="663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8152400" y="2823675"/>
              <a:ext cx="436950" cy="411650"/>
            </a:xfrm>
            <a:custGeom>
              <a:avLst/>
              <a:gdLst/>
              <a:ahLst/>
              <a:cxnLst/>
              <a:rect l="l" t="t" r="r" b="b"/>
              <a:pathLst>
                <a:path w="17478" h="16466" extrusionOk="0">
                  <a:moveTo>
                    <a:pt x="5686" y="0"/>
                  </a:moveTo>
                  <a:cubicBezTo>
                    <a:pt x="3577" y="0"/>
                    <a:pt x="1628" y="1448"/>
                    <a:pt x="1095" y="3632"/>
                  </a:cubicBezTo>
                  <a:lnTo>
                    <a:pt x="426" y="6641"/>
                  </a:lnTo>
                  <a:lnTo>
                    <a:pt x="760" y="6672"/>
                  </a:lnTo>
                  <a:cubicBezTo>
                    <a:pt x="547" y="7371"/>
                    <a:pt x="335" y="8131"/>
                    <a:pt x="274" y="8921"/>
                  </a:cubicBezTo>
                  <a:lnTo>
                    <a:pt x="0" y="11413"/>
                  </a:lnTo>
                  <a:lnTo>
                    <a:pt x="943" y="16429"/>
                  </a:lnTo>
                  <a:lnTo>
                    <a:pt x="11034" y="16429"/>
                  </a:lnTo>
                  <a:cubicBezTo>
                    <a:pt x="11034" y="16446"/>
                    <a:pt x="11204" y="16465"/>
                    <a:pt x="11486" y="16465"/>
                  </a:cubicBezTo>
                  <a:cubicBezTo>
                    <a:pt x="12706" y="16465"/>
                    <a:pt x="16019" y="16106"/>
                    <a:pt x="16809" y="13663"/>
                  </a:cubicBezTo>
                  <a:cubicBezTo>
                    <a:pt x="17478" y="12113"/>
                    <a:pt x="17143" y="10258"/>
                    <a:pt x="16232" y="8799"/>
                  </a:cubicBezTo>
                  <a:lnTo>
                    <a:pt x="16140" y="6824"/>
                  </a:lnTo>
                  <a:lnTo>
                    <a:pt x="16140" y="6216"/>
                  </a:lnTo>
                  <a:cubicBezTo>
                    <a:pt x="16255" y="1760"/>
                    <a:pt x="13013" y="1626"/>
                    <a:pt x="12622" y="1626"/>
                  </a:cubicBezTo>
                  <a:cubicBezTo>
                    <a:pt x="12597" y="1626"/>
                    <a:pt x="12584" y="1626"/>
                    <a:pt x="12584" y="1626"/>
                  </a:cubicBezTo>
                  <a:cubicBezTo>
                    <a:pt x="12094" y="1490"/>
                    <a:pt x="11628" y="1378"/>
                    <a:pt x="11122" y="1378"/>
                  </a:cubicBezTo>
                  <a:cubicBezTo>
                    <a:pt x="11063" y="1378"/>
                    <a:pt x="11003" y="1380"/>
                    <a:pt x="10943" y="1383"/>
                  </a:cubicBezTo>
                  <a:lnTo>
                    <a:pt x="10365" y="1444"/>
                  </a:lnTo>
                  <a:lnTo>
                    <a:pt x="7295" y="289"/>
                  </a:lnTo>
                  <a:cubicBezTo>
                    <a:pt x="6762" y="93"/>
                    <a:pt x="6219" y="0"/>
                    <a:pt x="568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8566525" y="3384850"/>
              <a:ext cx="25" cy="25"/>
            </a:xfrm>
            <a:custGeom>
              <a:avLst/>
              <a:gdLst/>
              <a:ahLst/>
              <a:cxnLst/>
              <a:rect l="l" t="t" r="r" b="b"/>
              <a:pathLst>
                <a:path w="1" h="1" extrusionOk="0">
                  <a:moveTo>
                    <a:pt x="1" y="0"/>
                  </a:move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8155425" y="2941825"/>
              <a:ext cx="426325" cy="568725"/>
            </a:xfrm>
            <a:custGeom>
              <a:avLst/>
              <a:gdLst/>
              <a:ahLst/>
              <a:cxnLst/>
              <a:rect l="l" t="t" r="r" b="b"/>
              <a:pathLst>
                <a:path w="17053" h="22749" extrusionOk="0">
                  <a:moveTo>
                    <a:pt x="4773" y="0"/>
                  </a:moveTo>
                  <a:lnTo>
                    <a:pt x="4256" y="2493"/>
                  </a:lnTo>
                  <a:lnTo>
                    <a:pt x="1733" y="2128"/>
                  </a:lnTo>
                  <a:lnTo>
                    <a:pt x="487" y="9119"/>
                  </a:lnTo>
                  <a:cubicBezTo>
                    <a:pt x="1" y="11855"/>
                    <a:pt x="1521" y="14499"/>
                    <a:pt x="3983" y="15411"/>
                  </a:cubicBezTo>
                  <a:lnTo>
                    <a:pt x="4378" y="18603"/>
                  </a:lnTo>
                  <a:cubicBezTo>
                    <a:pt x="4659" y="20884"/>
                    <a:pt x="6664" y="22617"/>
                    <a:pt x="8988" y="22617"/>
                  </a:cubicBezTo>
                  <a:cubicBezTo>
                    <a:pt x="9172" y="22617"/>
                    <a:pt x="9358" y="22607"/>
                    <a:pt x="9545" y="22584"/>
                  </a:cubicBezTo>
                  <a:lnTo>
                    <a:pt x="9636" y="22584"/>
                  </a:lnTo>
                  <a:cubicBezTo>
                    <a:pt x="9895" y="22554"/>
                    <a:pt x="10146" y="22541"/>
                    <a:pt x="10387" y="22541"/>
                  </a:cubicBezTo>
                  <a:cubicBezTo>
                    <a:pt x="11375" y="22541"/>
                    <a:pt x="12204" y="22749"/>
                    <a:pt x="12784" y="22749"/>
                  </a:cubicBezTo>
                  <a:cubicBezTo>
                    <a:pt x="13459" y="22749"/>
                    <a:pt x="13795" y="22467"/>
                    <a:pt x="13649" y="21247"/>
                  </a:cubicBezTo>
                  <a:lnTo>
                    <a:pt x="12949" y="9788"/>
                  </a:lnTo>
                  <a:lnTo>
                    <a:pt x="12949" y="9788"/>
                  </a:lnTo>
                  <a:lnTo>
                    <a:pt x="14256" y="9818"/>
                  </a:lnTo>
                  <a:cubicBezTo>
                    <a:pt x="14276" y="9819"/>
                    <a:pt x="14295" y="9819"/>
                    <a:pt x="14314" y="9819"/>
                  </a:cubicBezTo>
                  <a:cubicBezTo>
                    <a:pt x="15749" y="9819"/>
                    <a:pt x="16992" y="8704"/>
                    <a:pt x="17022" y="7235"/>
                  </a:cubicBezTo>
                  <a:lnTo>
                    <a:pt x="17022" y="7143"/>
                  </a:lnTo>
                  <a:cubicBezTo>
                    <a:pt x="17053" y="5654"/>
                    <a:pt x="15928" y="4377"/>
                    <a:pt x="14439" y="4347"/>
                  </a:cubicBezTo>
                  <a:lnTo>
                    <a:pt x="13557" y="4317"/>
                  </a:lnTo>
                  <a:lnTo>
                    <a:pt x="12524" y="6171"/>
                  </a:lnTo>
                  <a:cubicBezTo>
                    <a:pt x="12375" y="6456"/>
                    <a:pt x="12119" y="6585"/>
                    <a:pt x="11865" y="6585"/>
                  </a:cubicBezTo>
                  <a:cubicBezTo>
                    <a:pt x="11497" y="6585"/>
                    <a:pt x="11131" y="6316"/>
                    <a:pt x="11095" y="5867"/>
                  </a:cubicBezTo>
                  <a:lnTo>
                    <a:pt x="10700" y="1976"/>
                  </a:lnTo>
                  <a:cubicBezTo>
                    <a:pt x="10662" y="1539"/>
                    <a:pt x="10303" y="1268"/>
                    <a:pt x="9927" y="1268"/>
                  </a:cubicBezTo>
                  <a:cubicBezTo>
                    <a:pt x="9703" y="1268"/>
                    <a:pt x="9473" y="1365"/>
                    <a:pt x="9302" y="1581"/>
                  </a:cubicBezTo>
                  <a:lnTo>
                    <a:pt x="8420" y="2645"/>
                  </a:lnTo>
                  <a:lnTo>
                    <a:pt x="5442" y="2523"/>
                  </a:lnTo>
                  <a:lnTo>
                    <a:pt x="4773"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8186600" y="3084600"/>
              <a:ext cx="27375" cy="26025"/>
            </a:xfrm>
            <a:custGeom>
              <a:avLst/>
              <a:gdLst/>
              <a:ahLst/>
              <a:cxnLst/>
              <a:rect l="l" t="t" r="r" b="b"/>
              <a:pathLst>
                <a:path w="1095" h="1041" extrusionOk="0">
                  <a:moveTo>
                    <a:pt x="585" y="0"/>
                  </a:moveTo>
                  <a:cubicBezTo>
                    <a:pt x="356" y="0"/>
                    <a:pt x="115" y="176"/>
                    <a:pt x="30" y="429"/>
                  </a:cubicBezTo>
                  <a:cubicBezTo>
                    <a:pt x="0" y="703"/>
                    <a:pt x="182" y="1007"/>
                    <a:pt x="456" y="1037"/>
                  </a:cubicBezTo>
                  <a:cubicBezTo>
                    <a:pt x="476" y="1039"/>
                    <a:pt x="496" y="1041"/>
                    <a:pt x="516" y="1041"/>
                  </a:cubicBezTo>
                  <a:cubicBezTo>
                    <a:pt x="772" y="1041"/>
                    <a:pt x="1036" y="865"/>
                    <a:pt x="1064" y="612"/>
                  </a:cubicBezTo>
                  <a:cubicBezTo>
                    <a:pt x="1094" y="338"/>
                    <a:pt x="912" y="34"/>
                    <a:pt x="638" y="4"/>
                  </a:cubicBezTo>
                  <a:cubicBezTo>
                    <a:pt x="621" y="2"/>
                    <a:pt x="603" y="0"/>
                    <a:pt x="58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8292975" y="3084675"/>
              <a:ext cx="29650" cy="28900"/>
            </a:xfrm>
            <a:custGeom>
              <a:avLst/>
              <a:gdLst/>
              <a:ahLst/>
              <a:cxnLst/>
              <a:rect l="l" t="t" r="r" b="b"/>
              <a:pathLst>
                <a:path w="1186" h="1156" extrusionOk="0">
                  <a:moveTo>
                    <a:pt x="578" y="1"/>
                  </a:moveTo>
                  <a:cubicBezTo>
                    <a:pt x="244" y="1"/>
                    <a:pt x="0" y="274"/>
                    <a:pt x="31" y="609"/>
                  </a:cubicBezTo>
                  <a:cubicBezTo>
                    <a:pt x="92" y="913"/>
                    <a:pt x="335" y="1156"/>
                    <a:pt x="639" y="1156"/>
                  </a:cubicBezTo>
                  <a:cubicBezTo>
                    <a:pt x="943" y="1095"/>
                    <a:pt x="1186" y="821"/>
                    <a:pt x="1186" y="518"/>
                  </a:cubicBezTo>
                  <a:cubicBezTo>
                    <a:pt x="1155" y="214"/>
                    <a:pt x="882" y="1"/>
                    <a:pt x="57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8261050" y="3260850"/>
              <a:ext cx="35000" cy="12875"/>
            </a:xfrm>
            <a:custGeom>
              <a:avLst/>
              <a:gdLst/>
              <a:ahLst/>
              <a:cxnLst/>
              <a:rect l="l" t="t" r="r" b="b"/>
              <a:pathLst>
                <a:path w="1400" h="515" extrusionOk="0">
                  <a:moveTo>
                    <a:pt x="578" y="0"/>
                  </a:moveTo>
                  <a:cubicBezTo>
                    <a:pt x="296" y="0"/>
                    <a:pt x="78" y="97"/>
                    <a:pt x="62" y="97"/>
                  </a:cubicBezTo>
                  <a:cubicBezTo>
                    <a:pt x="31" y="127"/>
                    <a:pt x="1" y="188"/>
                    <a:pt x="31" y="249"/>
                  </a:cubicBezTo>
                  <a:cubicBezTo>
                    <a:pt x="62" y="279"/>
                    <a:pt x="92" y="279"/>
                    <a:pt x="92" y="279"/>
                  </a:cubicBezTo>
                  <a:lnTo>
                    <a:pt x="183" y="279"/>
                  </a:lnTo>
                  <a:cubicBezTo>
                    <a:pt x="199" y="279"/>
                    <a:pt x="360" y="214"/>
                    <a:pt x="571" y="214"/>
                  </a:cubicBezTo>
                  <a:cubicBezTo>
                    <a:pt x="769" y="214"/>
                    <a:pt x="1011" y="271"/>
                    <a:pt x="1217" y="492"/>
                  </a:cubicBezTo>
                  <a:cubicBezTo>
                    <a:pt x="1232" y="507"/>
                    <a:pt x="1255" y="515"/>
                    <a:pt x="1281" y="515"/>
                  </a:cubicBezTo>
                  <a:cubicBezTo>
                    <a:pt x="1308" y="515"/>
                    <a:pt x="1338" y="507"/>
                    <a:pt x="1369" y="492"/>
                  </a:cubicBezTo>
                  <a:cubicBezTo>
                    <a:pt x="1399" y="431"/>
                    <a:pt x="1399" y="370"/>
                    <a:pt x="1369" y="340"/>
                  </a:cubicBezTo>
                  <a:cubicBezTo>
                    <a:pt x="1115" y="72"/>
                    <a:pt x="822" y="0"/>
                    <a:pt x="578"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8285375" y="3012200"/>
              <a:ext cx="82100" cy="34800"/>
            </a:xfrm>
            <a:custGeom>
              <a:avLst/>
              <a:gdLst/>
              <a:ahLst/>
              <a:cxnLst/>
              <a:rect l="l" t="t" r="r" b="b"/>
              <a:pathLst>
                <a:path w="3284" h="1392" extrusionOk="0">
                  <a:moveTo>
                    <a:pt x="1521" y="0"/>
                  </a:moveTo>
                  <a:cubicBezTo>
                    <a:pt x="940" y="0"/>
                    <a:pt x="459" y="162"/>
                    <a:pt x="274" y="347"/>
                  </a:cubicBezTo>
                  <a:cubicBezTo>
                    <a:pt x="1" y="590"/>
                    <a:pt x="92" y="802"/>
                    <a:pt x="244" y="924"/>
                  </a:cubicBezTo>
                  <a:cubicBezTo>
                    <a:pt x="426" y="1046"/>
                    <a:pt x="700" y="1046"/>
                    <a:pt x="912" y="1076"/>
                  </a:cubicBezTo>
                  <a:cubicBezTo>
                    <a:pt x="1156" y="1076"/>
                    <a:pt x="1368" y="1106"/>
                    <a:pt x="1611" y="1167"/>
                  </a:cubicBezTo>
                  <a:cubicBezTo>
                    <a:pt x="1794" y="1198"/>
                    <a:pt x="2067" y="1258"/>
                    <a:pt x="2280" y="1319"/>
                  </a:cubicBezTo>
                  <a:cubicBezTo>
                    <a:pt x="2458" y="1364"/>
                    <a:pt x="2636" y="1392"/>
                    <a:pt x="2802" y="1392"/>
                  </a:cubicBezTo>
                  <a:cubicBezTo>
                    <a:pt x="2863" y="1392"/>
                    <a:pt x="2922" y="1388"/>
                    <a:pt x="2979" y="1380"/>
                  </a:cubicBezTo>
                  <a:cubicBezTo>
                    <a:pt x="3162" y="1350"/>
                    <a:pt x="3283" y="1106"/>
                    <a:pt x="3131" y="772"/>
                  </a:cubicBezTo>
                  <a:cubicBezTo>
                    <a:pt x="2979" y="499"/>
                    <a:pt x="2463" y="134"/>
                    <a:pt x="1794" y="12"/>
                  </a:cubicBezTo>
                  <a:cubicBezTo>
                    <a:pt x="1701" y="4"/>
                    <a:pt x="1610" y="0"/>
                    <a:pt x="152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8168350" y="3014850"/>
              <a:ext cx="57025" cy="27600"/>
            </a:xfrm>
            <a:custGeom>
              <a:avLst/>
              <a:gdLst/>
              <a:ahLst/>
              <a:cxnLst/>
              <a:rect l="l" t="t" r="r" b="b"/>
              <a:pathLst>
                <a:path w="2281" h="1104" extrusionOk="0">
                  <a:moveTo>
                    <a:pt x="1322" y="1"/>
                  </a:moveTo>
                  <a:cubicBezTo>
                    <a:pt x="1231" y="1"/>
                    <a:pt x="1134" y="9"/>
                    <a:pt x="1034" y="28"/>
                  </a:cubicBezTo>
                  <a:cubicBezTo>
                    <a:pt x="548" y="89"/>
                    <a:pt x="244" y="393"/>
                    <a:pt x="122" y="636"/>
                  </a:cubicBezTo>
                  <a:cubicBezTo>
                    <a:pt x="1" y="909"/>
                    <a:pt x="92" y="1061"/>
                    <a:pt x="244" y="1092"/>
                  </a:cubicBezTo>
                  <a:cubicBezTo>
                    <a:pt x="284" y="1100"/>
                    <a:pt x="325" y="1104"/>
                    <a:pt x="366" y="1104"/>
                  </a:cubicBezTo>
                  <a:cubicBezTo>
                    <a:pt x="477" y="1104"/>
                    <a:pt x="588" y="1075"/>
                    <a:pt x="700" y="1031"/>
                  </a:cubicBezTo>
                  <a:cubicBezTo>
                    <a:pt x="852" y="1000"/>
                    <a:pt x="1034" y="970"/>
                    <a:pt x="1186" y="940"/>
                  </a:cubicBezTo>
                  <a:cubicBezTo>
                    <a:pt x="1338" y="879"/>
                    <a:pt x="1490" y="879"/>
                    <a:pt x="1672" y="848"/>
                  </a:cubicBezTo>
                  <a:cubicBezTo>
                    <a:pt x="1824" y="818"/>
                    <a:pt x="2037" y="818"/>
                    <a:pt x="2128" y="727"/>
                  </a:cubicBezTo>
                  <a:cubicBezTo>
                    <a:pt x="2250" y="666"/>
                    <a:pt x="2280" y="484"/>
                    <a:pt x="2098" y="271"/>
                  </a:cubicBezTo>
                  <a:cubicBezTo>
                    <a:pt x="1953" y="126"/>
                    <a:pt x="1674" y="1"/>
                    <a:pt x="132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8297525" y="3109575"/>
              <a:ext cx="25100" cy="5525"/>
            </a:xfrm>
            <a:custGeom>
              <a:avLst/>
              <a:gdLst/>
              <a:ahLst/>
              <a:cxnLst/>
              <a:rect l="l" t="t" r="r" b="b"/>
              <a:pathLst>
                <a:path w="1004" h="221" extrusionOk="0">
                  <a:moveTo>
                    <a:pt x="533" y="1"/>
                  </a:moveTo>
                  <a:cubicBezTo>
                    <a:pt x="375" y="1"/>
                    <a:pt x="190" y="54"/>
                    <a:pt x="1" y="221"/>
                  </a:cubicBezTo>
                  <a:lnTo>
                    <a:pt x="1004" y="160"/>
                  </a:lnTo>
                  <a:cubicBezTo>
                    <a:pt x="1004" y="160"/>
                    <a:pt x="808" y="1"/>
                    <a:pt x="533"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8292225" y="3106100"/>
              <a:ext cx="35725" cy="15075"/>
            </a:xfrm>
            <a:custGeom>
              <a:avLst/>
              <a:gdLst/>
              <a:ahLst/>
              <a:cxnLst/>
              <a:rect l="l" t="t" r="r" b="b"/>
              <a:pathLst>
                <a:path w="1429" h="603" extrusionOk="0">
                  <a:moveTo>
                    <a:pt x="730" y="0"/>
                  </a:moveTo>
                  <a:cubicBezTo>
                    <a:pt x="523" y="0"/>
                    <a:pt x="292" y="61"/>
                    <a:pt x="61" y="238"/>
                  </a:cubicBezTo>
                  <a:cubicBezTo>
                    <a:pt x="0" y="299"/>
                    <a:pt x="0" y="451"/>
                    <a:pt x="61" y="512"/>
                  </a:cubicBezTo>
                  <a:cubicBezTo>
                    <a:pt x="122" y="542"/>
                    <a:pt x="182" y="603"/>
                    <a:pt x="213" y="603"/>
                  </a:cubicBezTo>
                  <a:cubicBezTo>
                    <a:pt x="274" y="603"/>
                    <a:pt x="304" y="542"/>
                    <a:pt x="334" y="542"/>
                  </a:cubicBezTo>
                  <a:cubicBezTo>
                    <a:pt x="492" y="409"/>
                    <a:pt x="639" y="367"/>
                    <a:pt x="762" y="367"/>
                  </a:cubicBezTo>
                  <a:cubicBezTo>
                    <a:pt x="947" y="367"/>
                    <a:pt x="1076" y="463"/>
                    <a:pt x="1094" y="481"/>
                  </a:cubicBezTo>
                  <a:cubicBezTo>
                    <a:pt x="1129" y="504"/>
                    <a:pt x="1164" y="514"/>
                    <a:pt x="1199" y="514"/>
                  </a:cubicBezTo>
                  <a:cubicBezTo>
                    <a:pt x="1255" y="514"/>
                    <a:pt x="1312" y="488"/>
                    <a:pt x="1368" y="451"/>
                  </a:cubicBezTo>
                  <a:cubicBezTo>
                    <a:pt x="1429" y="360"/>
                    <a:pt x="1398" y="238"/>
                    <a:pt x="1337" y="177"/>
                  </a:cubicBezTo>
                  <a:cubicBezTo>
                    <a:pt x="1203" y="93"/>
                    <a:pt x="985" y="0"/>
                    <a:pt x="73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8192675" y="3106425"/>
              <a:ext cx="15225" cy="4125"/>
            </a:xfrm>
            <a:custGeom>
              <a:avLst/>
              <a:gdLst/>
              <a:ahLst/>
              <a:cxnLst/>
              <a:rect l="l" t="t" r="r" b="b"/>
              <a:pathLst>
                <a:path w="609" h="165" extrusionOk="0">
                  <a:moveTo>
                    <a:pt x="358" y="1"/>
                  </a:moveTo>
                  <a:cubicBezTo>
                    <a:pt x="254" y="1"/>
                    <a:pt x="127" y="38"/>
                    <a:pt x="0" y="164"/>
                  </a:cubicBezTo>
                  <a:lnTo>
                    <a:pt x="608" y="73"/>
                  </a:lnTo>
                  <a:cubicBezTo>
                    <a:pt x="608" y="73"/>
                    <a:pt x="505" y="1"/>
                    <a:pt x="358"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8187350" y="3101675"/>
              <a:ext cx="25850" cy="13425"/>
            </a:xfrm>
            <a:custGeom>
              <a:avLst/>
              <a:gdLst/>
              <a:ahLst/>
              <a:cxnLst/>
              <a:rect l="l" t="t" r="r" b="b"/>
              <a:pathLst>
                <a:path w="1034" h="537" extrusionOk="0">
                  <a:moveTo>
                    <a:pt x="574" y="1"/>
                  </a:moveTo>
                  <a:cubicBezTo>
                    <a:pt x="422" y="1"/>
                    <a:pt x="249" y="60"/>
                    <a:pt x="92" y="233"/>
                  </a:cubicBezTo>
                  <a:cubicBezTo>
                    <a:pt x="0" y="293"/>
                    <a:pt x="0" y="415"/>
                    <a:pt x="92" y="506"/>
                  </a:cubicBezTo>
                  <a:cubicBezTo>
                    <a:pt x="122" y="537"/>
                    <a:pt x="213" y="537"/>
                    <a:pt x="244" y="537"/>
                  </a:cubicBezTo>
                  <a:cubicBezTo>
                    <a:pt x="274" y="537"/>
                    <a:pt x="365" y="537"/>
                    <a:pt x="365" y="476"/>
                  </a:cubicBezTo>
                  <a:cubicBezTo>
                    <a:pt x="436" y="391"/>
                    <a:pt x="507" y="365"/>
                    <a:pt x="565" y="365"/>
                  </a:cubicBezTo>
                  <a:cubicBezTo>
                    <a:pt x="632" y="365"/>
                    <a:pt x="683" y="399"/>
                    <a:pt x="700" y="415"/>
                  </a:cubicBezTo>
                  <a:cubicBezTo>
                    <a:pt x="722" y="449"/>
                    <a:pt x="752" y="462"/>
                    <a:pt x="787" y="462"/>
                  </a:cubicBezTo>
                  <a:cubicBezTo>
                    <a:pt x="846" y="462"/>
                    <a:pt x="915" y="423"/>
                    <a:pt x="973" y="385"/>
                  </a:cubicBezTo>
                  <a:cubicBezTo>
                    <a:pt x="1034" y="293"/>
                    <a:pt x="1004" y="202"/>
                    <a:pt x="912" y="111"/>
                  </a:cubicBezTo>
                  <a:cubicBezTo>
                    <a:pt x="839" y="52"/>
                    <a:pt x="716" y="1"/>
                    <a:pt x="57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8248150" y="3158975"/>
              <a:ext cx="93475" cy="69175"/>
            </a:xfrm>
            <a:custGeom>
              <a:avLst/>
              <a:gdLst/>
              <a:ahLst/>
              <a:cxnLst/>
              <a:rect l="l" t="t" r="r" b="b"/>
              <a:pathLst>
                <a:path w="3739" h="2767" extrusionOk="0">
                  <a:moveTo>
                    <a:pt x="2508" y="0"/>
                  </a:moveTo>
                  <a:cubicBezTo>
                    <a:pt x="2393" y="0"/>
                    <a:pt x="2280" y="44"/>
                    <a:pt x="2189" y="99"/>
                  </a:cubicBezTo>
                  <a:cubicBezTo>
                    <a:pt x="1885" y="372"/>
                    <a:pt x="1277" y="828"/>
                    <a:pt x="365" y="950"/>
                  </a:cubicBezTo>
                  <a:cubicBezTo>
                    <a:pt x="122" y="980"/>
                    <a:pt x="0" y="1223"/>
                    <a:pt x="122" y="1436"/>
                  </a:cubicBezTo>
                  <a:cubicBezTo>
                    <a:pt x="272" y="1812"/>
                    <a:pt x="898" y="2766"/>
                    <a:pt x="1760" y="2766"/>
                  </a:cubicBezTo>
                  <a:cubicBezTo>
                    <a:pt x="1943" y="2766"/>
                    <a:pt x="2138" y="2723"/>
                    <a:pt x="2341" y="2622"/>
                  </a:cubicBezTo>
                  <a:cubicBezTo>
                    <a:pt x="3739" y="1983"/>
                    <a:pt x="3192" y="403"/>
                    <a:pt x="2736" y="68"/>
                  </a:cubicBezTo>
                  <a:cubicBezTo>
                    <a:pt x="2663" y="20"/>
                    <a:pt x="2585" y="0"/>
                    <a:pt x="25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8216975" y="3068725"/>
              <a:ext cx="38025" cy="92725"/>
            </a:xfrm>
            <a:custGeom>
              <a:avLst/>
              <a:gdLst/>
              <a:ahLst/>
              <a:cxnLst/>
              <a:rect l="l" t="t" r="r" b="b"/>
              <a:pathLst>
                <a:path w="1521" h="3709" extrusionOk="0">
                  <a:moveTo>
                    <a:pt x="1308" y="0"/>
                  </a:moveTo>
                  <a:lnTo>
                    <a:pt x="1095" y="2128"/>
                  </a:lnTo>
                  <a:lnTo>
                    <a:pt x="578" y="2159"/>
                  </a:lnTo>
                  <a:cubicBezTo>
                    <a:pt x="558" y="2156"/>
                    <a:pt x="538" y="2155"/>
                    <a:pt x="517" y="2155"/>
                  </a:cubicBezTo>
                  <a:cubicBezTo>
                    <a:pt x="301" y="2155"/>
                    <a:pt x="120" y="2303"/>
                    <a:pt x="92" y="2554"/>
                  </a:cubicBezTo>
                  <a:lnTo>
                    <a:pt x="31" y="2918"/>
                  </a:lnTo>
                  <a:cubicBezTo>
                    <a:pt x="1" y="3222"/>
                    <a:pt x="244" y="3526"/>
                    <a:pt x="548" y="3557"/>
                  </a:cubicBezTo>
                  <a:lnTo>
                    <a:pt x="1521" y="3709"/>
                  </a:lnTo>
                  <a:lnTo>
                    <a:pt x="1521" y="3709"/>
                  </a:lnTo>
                  <a:lnTo>
                    <a:pt x="1308"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8211675" y="3063400"/>
              <a:ext cx="49400" cy="104125"/>
            </a:xfrm>
            <a:custGeom>
              <a:avLst/>
              <a:gdLst/>
              <a:ahLst/>
              <a:cxnLst/>
              <a:rect l="l" t="t" r="r" b="b"/>
              <a:pathLst>
                <a:path w="1976" h="4165" extrusionOk="0">
                  <a:moveTo>
                    <a:pt x="1520" y="1"/>
                  </a:moveTo>
                  <a:cubicBezTo>
                    <a:pt x="1398" y="1"/>
                    <a:pt x="1277" y="92"/>
                    <a:pt x="1277" y="213"/>
                  </a:cubicBezTo>
                  <a:lnTo>
                    <a:pt x="1094" y="2189"/>
                  </a:lnTo>
                  <a:lnTo>
                    <a:pt x="760" y="2220"/>
                  </a:lnTo>
                  <a:cubicBezTo>
                    <a:pt x="724" y="2212"/>
                    <a:pt x="688" y="2209"/>
                    <a:pt x="652" y="2209"/>
                  </a:cubicBezTo>
                  <a:cubicBezTo>
                    <a:pt x="536" y="2209"/>
                    <a:pt x="420" y="2248"/>
                    <a:pt x="304" y="2341"/>
                  </a:cubicBezTo>
                  <a:cubicBezTo>
                    <a:pt x="182" y="2432"/>
                    <a:pt x="91" y="2615"/>
                    <a:pt x="61" y="2767"/>
                  </a:cubicBezTo>
                  <a:lnTo>
                    <a:pt x="31" y="3131"/>
                  </a:lnTo>
                  <a:cubicBezTo>
                    <a:pt x="0" y="3557"/>
                    <a:pt x="304" y="3922"/>
                    <a:pt x="699" y="4013"/>
                  </a:cubicBezTo>
                  <a:lnTo>
                    <a:pt x="1702" y="4165"/>
                  </a:lnTo>
                  <a:cubicBezTo>
                    <a:pt x="1824" y="4165"/>
                    <a:pt x="1885" y="4074"/>
                    <a:pt x="1915" y="3983"/>
                  </a:cubicBezTo>
                  <a:cubicBezTo>
                    <a:pt x="1976" y="3861"/>
                    <a:pt x="1885" y="3739"/>
                    <a:pt x="1763" y="3739"/>
                  </a:cubicBezTo>
                  <a:lnTo>
                    <a:pt x="790" y="3587"/>
                  </a:lnTo>
                  <a:cubicBezTo>
                    <a:pt x="547" y="3587"/>
                    <a:pt x="395" y="3405"/>
                    <a:pt x="456" y="3162"/>
                  </a:cubicBezTo>
                  <a:lnTo>
                    <a:pt x="486" y="2797"/>
                  </a:lnTo>
                  <a:cubicBezTo>
                    <a:pt x="486" y="2706"/>
                    <a:pt x="517" y="2676"/>
                    <a:pt x="547" y="2645"/>
                  </a:cubicBezTo>
                  <a:cubicBezTo>
                    <a:pt x="608" y="2615"/>
                    <a:pt x="638" y="2615"/>
                    <a:pt x="760" y="2615"/>
                  </a:cubicBezTo>
                  <a:lnTo>
                    <a:pt x="1459" y="2554"/>
                  </a:lnTo>
                  <a:lnTo>
                    <a:pt x="1702" y="244"/>
                  </a:lnTo>
                  <a:cubicBezTo>
                    <a:pt x="1702" y="122"/>
                    <a:pt x="1611" y="1"/>
                    <a:pt x="152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8494350" y="3091900"/>
              <a:ext cx="33450" cy="50550"/>
            </a:xfrm>
            <a:custGeom>
              <a:avLst/>
              <a:gdLst/>
              <a:ahLst/>
              <a:cxnLst/>
              <a:rect l="l" t="t" r="r" b="b"/>
              <a:pathLst>
                <a:path w="1338" h="2022" extrusionOk="0">
                  <a:moveTo>
                    <a:pt x="1125" y="1"/>
                  </a:moveTo>
                  <a:cubicBezTo>
                    <a:pt x="1079" y="1"/>
                    <a:pt x="1034" y="16"/>
                    <a:pt x="1003" y="46"/>
                  </a:cubicBezTo>
                  <a:lnTo>
                    <a:pt x="31" y="1110"/>
                  </a:lnTo>
                  <a:cubicBezTo>
                    <a:pt x="0" y="1171"/>
                    <a:pt x="0" y="1201"/>
                    <a:pt x="0" y="1262"/>
                  </a:cubicBezTo>
                  <a:cubicBezTo>
                    <a:pt x="0" y="1353"/>
                    <a:pt x="31" y="1384"/>
                    <a:pt x="92" y="1414"/>
                  </a:cubicBezTo>
                  <a:lnTo>
                    <a:pt x="943" y="1991"/>
                  </a:lnTo>
                  <a:cubicBezTo>
                    <a:pt x="1003" y="2022"/>
                    <a:pt x="1034" y="2022"/>
                    <a:pt x="1064" y="2022"/>
                  </a:cubicBezTo>
                  <a:cubicBezTo>
                    <a:pt x="1095" y="2022"/>
                    <a:pt x="1186" y="1991"/>
                    <a:pt x="1216" y="1931"/>
                  </a:cubicBezTo>
                  <a:cubicBezTo>
                    <a:pt x="1247" y="1839"/>
                    <a:pt x="1216" y="1718"/>
                    <a:pt x="1155" y="1657"/>
                  </a:cubicBezTo>
                  <a:lnTo>
                    <a:pt x="456" y="1201"/>
                  </a:lnTo>
                  <a:lnTo>
                    <a:pt x="1247" y="320"/>
                  </a:lnTo>
                  <a:cubicBezTo>
                    <a:pt x="1338" y="259"/>
                    <a:pt x="1338" y="137"/>
                    <a:pt x="1247" y="46"/>
                  </a:cubicBezTo>
                  <a:cubicBezTo>
                    <a:pt x="1216" y="16"/>
                    <a:pt x="1171" y="1"/>
                    <a:pt x="112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8254975" y="3290600"/>
              <a:ext cx="150475" cy="107950"/>
            </a:xfrm>
            <a:custGeom>
              <a:avLst/>
              <a:gdLst/>
              <a:ahLst/>
              <a:cxnLst/>
              <a:rect l="l" t="t" r="r" b="b"/>
              <a:pathLst>
                <a:path w="6019" h="4318" extrusionOk="0">
                  <a:moveTo>
                    <a:pt x="5897" y="1"/>
                  </a:moveTo>
                  <a:lnTo>
                    <a:pt x="5897" y="1"/>
                  </a:lnTo>
                  <a:cubicBezTo>
                    <a:pt x="5191" y="1329"/>
                    <a:pt x="2553" y="1525"/>
                    <a:pt x="1056" y="1525"/>
                  </a:cubicBezTo>
                  <a:cubicBezTo>
                    <a:pt x="428" y="1525"/>
                    <a:pt x="1" y="1490"/>
                    <a:pt x="1" y="1490"/>
                  </a:cubicBezTo>
                  <a:lnTo>
                    <a:pt x="1" y="1490"/>
                  </a:lnTo>
                  <a:lnTo>
                    <a:pt x="305" y="4317"/>
                  </a:lnTo>
                  <a:cubicBezTo>
                    <a:pt x="6019" y="3132"/>
                    <a:pt x="5897" y="1"/>
                    <a:pt x="589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8491300" y="3153800"/>
              <a:ext cx="63100" cy="60850"/>
            </a:xfrm>
            <a:custGeom>
              <a:avLst/>
              <a:gdLst/>
              <a:ahLst/>
              <a:cxnLst/>
              <a:rect l="l" t="t" r="r" b="b"/>
              <a:pathLst>
                <a:path w="2524" h="2434" extrusionOk="0">
                  <a:moveTo>
                    <a:pt x="1277" y="427"/>
                  </a:moveTo>
                  <a:cubicBezTo>
                    <a:pt x="1673" y="427"/>
                    <a:pt x="2068" y="762"/>
                    <a:pt x="2098" y="1218"/>
                  </a:cubicBezTo>
                  <a:cubicBezTo>
                    <a:pt x="2128" y="1430"/>
                    <a:pt x="2068" y="1643"/>
                    <a:pt x="1916" y="1795"/>
                  </a:cubicBezTo>
                  <a:cubicBezTo>
                    <a:pt x="1764" y="1947"/>
                    <a:pt x="1581" y="2069"/>
                    <a:pt x="1338" y="2069"/>
                  </a:cubicBezTo>
                  <a:cubicBezTo>
                    <a:pt x="1319" y="2070"/>
                    <a:pt x="1300" y="2071"/>
                    <a:pt x="1281" y="2071"/>
                  </a:cubicBezTo>
                  <a:cubicBezTo>
                    <a:pt x="852" y="2071"/>
                    <a:pt x="515" y="1745"/>
                    <a:pt x="457" y="1309"/>
                  </a:cubicBezTo>
                  <a:cubicBezTo>
                    <a:pt x="426" y="853"/>
                    <a:pt x="761" y="458"/>
                    <a:pt x="1217" y="427"/>
                  </a:cubicBezTo>
                  <a:close/>
                  <a:moveTo>
                    <a:pt x="1243" y="0"/>
                  </a:moveTo>
                  <a:cubicBezTo>
                    <a:pt x="1224" y="0"/>
                    <a:pt x="1205" y="1"/>
                    <a:pt x="1186" y="2"/>
                  </a:cubicBezTo>
                  <a:cubicBezTo>
                    <a:pt x="517" y="32"/>
                    <a:pt x="1" y="610"/>
                    <a:pt x="62" y="1309"/>
                  </a:cubicBezTo>
                  <a:cubicBezTo>
                    <a:pt x="92" y="1947"/>
                    <a:pt x="609" y="2433"/>
                    <a:pt x="1277" y="2433"/>
                  </a:cubicBezTo>
                  <a:lnTo>
                    <a:pt x="1338" y="2433"/>
                  </a:lnTo>
                  <a:cubicBezTo>
                    <a:pt x="1673" y="2403"/>
                    <a:pt x="1946" y="2251"/>
                    <a:pt x="2189" y="2038"/>
                  </a:cubicBezTo>
                  <a:cubicBezTo>
                    <a:pt x="2402" y="1795"/>
                    <a:pt x="2524" y="1491"/>
                    <a:pt x="2493" y="1157"/>
                  </a:cubicBezTo>
                  <a:cubicBezTo>
                    <a:pt x="2434" y="478"/>
                    <a:pt x="1860" y="0"/>
                    <a:pt x="1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8523225" y="3115075"/>
              <a:ext cx="25" cy="25"/>
            </a:xfrm>
            <a:custGeom>
              <a:avLst/>
              <a:gdLst/>
              <a:ahLst/>
              <a:cxnLst/>
              <a:rect l="l" t="t" r="r" b="b"/>
              <a:pathLst>
                <a:path w="1" h="1" fill="none" extrusionOk="0">
                  <a:moveTo>
                    <a:pt x="0" y="1"/>
                  </a:moveTo>
                  <a:close/>
                </a:path>
              </a:pathLst>
            </a:custGeom>
            <a:noFill/>
            <a:ln w="50150" cap="rnd" cmpd="sng">
              <a:solidFill>
                <a:srgbClr val="465A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8249650" y="3059150"/>
              <a:ext cx="107950" cy="98950"/>
            </a:xfrm>
            <a:custGeom>
              <a:avLst/>
              <a:gdLst/>
              <a:ahLst/>
              <a:cxnLst/>
              <a:rect l="l" t="t" r="r" b="b"/>
              <a:pathLst>
                <a:path w="4318" h="3958" extrusionOk="0">
                  <a:moveTo>
                    <a:pt x="2188" y="260"/>
                  </a:moveTo>
                  <a:cubicBezTo>
                    <a:pt x="2298" y="260"/>
                    <a:pt x="2411" y="270"/>
                    <a:pt x="2524" y="292"/>
                  </a:cubicBezTo>
                  <a:cubicBezTo>
                    <a:pt x="3436" y="505"/>
                    <a:pt x="4013" y="1417"/>
                    <a:pt x="3831" y="2329"/>
                  </a:cubicBezTo>
                  <a:cubicBezTo>
                    <a:pt x="3645" y="3123"/>
                    <a:pt x="2930" y="3640"/>
                    <a:pt x="2166" y="3640"/>
                  </a:cubicBezTo>
                  <a:cubicBezTo>
                    <a:pt x="2053" y="3640"/>
                    <a:pt x="1939" y="3629"/>
                    <a:pt x="1825" y="3605"/>
                  </a:cubicBezTo>
                  <a:cubicBezTo>
                    <a:pt x="913" y="3423"/>
                    <a:pt x="335" y="2511"/>
                    <a:pt x="518" y="1599"/>
                  </a:cubicBezTo>
                  <a:cubicBezTo>
                    <a:pt x="678" y="824"/>
                    <a:pt x="1380" y="260"/>
                    <a:pt x="2188" y="260"/>
                  </a:cubicBezTo>
                  <a:close/>
                  <a:moveTo>
                    <a:pt x="2157" y="1"/>
                  </a:moveTo>
                  <a:cubicBezTo>
                    <a:pt x="1249" y="1"/>
                    <a:pt x="424" y="648"/>
                    <a:pt x="214" y="1569"/>
                  </a:cubicBezTo>
                  <a:cubicBezTo>
                    <a:pt x="1" y="2602"/>
                    <a:pt x="670" y="3697"/>
                    <a:pt x="1733" y="3909"/>
                  </a:cubicBezTo>
                  <a:cubicBezTo>
                    <a:pt x="1877" y="3942"/>
                    <a:pt x="2020" y="3958"/>
                    <a:pt x="2161" y="3958"/>
                  </a:cubicBezTo>
                  <a:cubicBezTo>
                    <a:pt x="3069" y="3958"/>
                    <a:pt x="3894" y="3310"/>
                    <a:pt x="4104" y="2390"/>
                  </a:cubicBezTo>
                  <a:cubicBezTo>
                    <a:pt x="4317" y="1326"/>
                    <a:pt x="3648" y="262"/>
                    <a:pt x="2585" y="49"/>
                  </a:cubicBezTo>
                  <a:cubicBezTo>
                    <a:pt x="2441" y="16"/>
                    <a:pt x="2298" y="1"/>
                    <a:pt x="2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8135675" y="3049500"/>
              <a:ext cx="107925" cy="99275"/>
            </a:xfrm>
            <a:custGeom>
              <a:avLst/>
              <a:gdLst/>
              <a:ahLst/>
              <a:cxnLst/>
              <a:rect l="l" t="t" r="r" b="b"/>
              <a:pathLst>
                <a:path w="4317" h="3971" extrusionOk="0">
                  <a:moveTo>
                    <a:pt x="2172" y="279"/>
                  </a:moveTo>
                  <a:cubicBezTo>
                    <a:pt x="2288" y="279"/>
                    <a:pt x="2406" y="290"/>
                    <a:pt x="2523" y="314"/>
                  </a:cubicBezTo>
                  <a:cubicBezTo>
                    <a:pt x="3435" y="496"/>
                    <a:pt x="4013" y="1408"/>
                    <a:pt x="3830" y="2320"/>
                  </a:cubicBezTo>
                  <a:cubicBezTo>
                    <a:pt x="3644" y="3118"/>
                    <a:pt x="2922" y="3660"/>
                    <a:pt x="2153" y="3660"/>
                  </a:cubicBezTo>
                  <a:cubicBezTo>
                    <a:pt x="2044" y="3660"/>
                    <a:pt x="1934" y="3649"/>
                    <a:pt x="1824" y="3627"/>
                  </a:cubicBezTo>
                  <a:cubicBezTo>
                    <a:pt x="912" y="3414"/>
                    <a:pt x="335" y="2502"/>
                    <a:pt x="517" y="1590"/>
                  </a:cubicBezTo>
                  <a:cubicBezTo>
                    <a:pt x="676" y="796"/>
                    <a:pt x="1388" y="279"/>
                    <a:pt x="2172" y="279"/>
                  </a:cubicBezTo>
                  <a:close/>
                  <a:moveTo>
                    <a:pt x="2187" y="1"/>
                  </a:moveTo>
                  <a:cubicBezTo>
                    <a:pt x="1267" y="1"/>
                    <a:pt x="426" y="629"/>
                    <a:pt x="213" y="1560"/>
                  </a:cubicBezTo>
                  <a:cubicBezTo>
                    <a:pt x="1" y="2624"/>
                    <a:pt x="669" y="3687"/>
                    <a:pt x="1733" y="3931"/>
                  </a:cubicBezTo>
                  <a:cubicBezTo>
                    <a:pt x="1866" y="3957"/>
                    <a:pt x="1999" y="3970"/>
                    <a:pt x="2130" y="3970"/>
                  </a:cubicBezTo>
                  <a:cubicBezTo>
                    <a:pt x="3050" y="3970"/>
                    <a:pt x="3891" y="3342"/>
                    <a:pt x="4104" y="2411"/>
                  </a:cubicBezTo>
                  <a:cubicBezTo>
                    <a:pt x="4317" y="1347"/>
                    <a:pt x="3648" y="283"/>
                    <a:pt x="2584" y="40"/>
                  </a:cubicBezTo>
                  <a:cubicBezTo>
                    <a:pt x="2451" y="13"/>
                    <a:pt x="2318" y="1"/>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8232950" y="3097600"/>
              <a:ext cx="26625" cy="10675"/>
            </a:xfrm>
            <a:custGeom>
              <a:avLst/>
              <a:gdLst/>
              <a:ahLst/>
              <a:cxnLst/>
              <a:rect l="l" t="t" r="r" b="b"/>
              <a:pathLst>
                <a:path w="1065" h="427" extrusionOk="0">
                  <a:moveTo>
                    <a:pt x="500" y="1"/>
                  </a:moveTo>
                  <a:cubicBezTo>
                    <a:pt x="341" y="1"/>
                    <a:pt x="168" y="57"/>
                    <a:pt x="0" y="213"/>
                  </a:cubicBezTo>
                  <a:lnTo>
                    <a:pt x="213" y="396"/>
                  </a:lnTo>
                  <a:cubicBezTo>
                    <a:pt x="323" y="296"/>
                    <a:pt x="429" y="262"/>
                    <a:pt x="524" y="262"/>
                  </a:cubicBezTo>
                  <a:cubicBezTo>
                    <a:pt x="717" y="262"/>
                    <a:pt x="861" y="406"/>
                    <a:pt x="882" y="426"/>
                  </a:cubicBezTo>
                  <a:lnTo>
                    <a:pt x="1064" y="244"/>
                  </a:lnTo>
                  <a:cubicBezTo>
                    <a:pt x="954" y="133"/>
                    <a:pt x="743"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8343125" y="3075075"/>
              <a:ext cx="117800" cy="23300"/>
            </a:xfrm>
            <a:custGeom>
              <a:avLst/>
              <a:gdLst/>
              <a:ahLst/>
              <a:cxnLst/>
              <a:rect l="l" t="t" r="r" b="b"/>
              <a:pathLst>
                <a:path w="4712" h="932" extrusionOk="0">
                  <a:moveTo>
                    <a:pt x="3763" y="1"/>
                  </a:moveTo>
                  <a:cubicBezTo>
                    <a:pt x="2141" y="1"/>
                    <a:pt x="144" y="541"/>
                    <a:pt x="92" y="567"/>
                  </a:cubicBezTo>
                  <a:cubicBezTo>
                    <a:pt x="1" y="628"/>
                    <a:pt x="1" y="719"/>
                    <a:pt x="92" y="810"/>
                  </a:cubicBezTo>
                  <a:cubicBezTo>
                    <a:pt x="122" y="871"/>
                    <a:pt x="153" y="932"/>
                    <a:pt x="213" y="932"/>
                  </a:cubicBezTo>
                  <a:cubicBezTo>
                    <a:pt x="274" y="932"/>
                    <a:pt x="305" y="932"/>
                    <a:pt x="365" y="871"/>
                  </a:cubicBezTo>
                  <a:cubicBezTo>
                    <a:pt x="392" y="871"/>
                    <a:pt x="2443" y="353"/>
                    <a:pt x="3929" y="353"/>
                  </a:cubicBezTo>
                  <a:cubicBezTo>
                    <a:pt x="4132" y="353"/>
                    <a:pt x="4324" y="363"/>
                    <a:pt x="4499" y="385"/>
                  </a:cubicBezTo>
                  <a:cubicBezTo>
                    <a:pt x="4590" y="385"/>
                    <a:pt x="4682" y="354"/>
                    <a:pt x="4712" y="233"/>
                  </a:cubicBezTo>
                  <a:cubicBezTo>
                    <a:pt x="4712" y="172"/>
                    <a:pt x="4651" y="50"/>
                    <a:pt x="4530" y="50"/>
                  </a:cubicBezTo>
                  <a:cubicBezTo>
                    <a:pt x="4291" y="16"/>
                    <a:pt x="4032" y="1"/>
                    <a:pt x="3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8151625" y="3080875"/>
              <a:ext cx="29675" cy="19025"/>
            </a:xfrm>
            <a:custGeom>
              <a:avLst/>
              <a:gdLst/>
              <a:ahLst/>
              <a:cxnLst/>
              <a:rect l="l" t="t" r="r" b="b"/>
              <a:pathLst>
                <a:path w="1187" h="761" extrusionOk="0">
                  <a:moveTo>
                    <a:pt x="183" y="1"/>
                  </a:moveTo>
                  <a:cubicBezTo>
                    <a:pt x="62" y="1"/>
                    <a:pt x="1" y="62"/>
                    <a:pt x="1" y="153"/>
                  </a:cubicBezTo>
                  <a:cubicBezTo>
                    <a:pt x="1" y="214"/>
                    <a:pt x="31" y="274"/>
                    <a:pt x="62" y="305"/>
                  </a:cubicBezTo>
                  <a:cubicBezTo>
                    <a:pt x="122" y="335"/>
                    <a:pt x="153" y="335"/>
                    <a:pt x="183" y="335"/>
                  </a:cubicBezTo>
                  <a:cubicBezTo>
                    <a:pt x="487" y="366"/>
                    <a:pt x="943" y="639"/>
                    <a:pt x="1065" y="730"/>
                  </a:cubicBezTo>
                  <a:cubicBezTo>
                    <a:pt x="1095" y="730"/>
                    <a:pt x="1095" y="761"/>
                    <a:pt x="1126" y="761"/>
                  </a:cubicBezTo>
                  <a:lnTo>
                    <a:pt x="1186" y="426"/>
                  </a:lnTo>
                  <a:cubicBezTo>
                    <a:pt x="974" y="305"/>
                    <a:pt x="578" y="3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8482175" y="2867350"/>
              <a:ext cx="41825" cy="22075"/>
            </a:xfrm>
            <a:custGeom>
              <a:avLst/>
              <a:gdLst/>
              <a:ahLst/>
              <a:cxnLst/>
              <a:rect l="l" t="t" r="r" b="b"/>
              <a:pathLst>
                <a:path w="1673" h="883" fill="none" extrusionOk="0">
                  <a:moveTo>
                    <a:pt x="1" y="1"/>
                  </a:moveTo>
                  <a:lnTo>
                    <a:pt x="1673" y="882"/>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8339325" y="3131025"/>
              <a:ext cx="51700" cy="30425"/>
            </a:xfrm>
            <a:custGeom>
              <a:avLst/>
              <a:gdLst/>
              <a:ahLst/>
              <a:cxnLst/>
              <a:rect l="l" t="t" r="r" b="b"/>
              <a:pathLst>
                <a:path w="2068" h="1217" extrusionOk="0">
                  <a:moveTo>
                    <a:pt x="1034" y="1"/>
                  </a:moveTo>
                  <a:cubicBezTo>
                    <a:pt x="457" y="1"/>
                    <a:pt x="1" y="274"/>
                    <a:pt x="1" y="609"/>
                  </a:cubicBezTo>
                  <a:cubicBezTo>
                    <a:pt x="1" y="974"/>
                    <a:pt x="457" y="1217"/>
                    <a:pt x="1034" y="1217"/>
                  </a:cubicBezTo>
                  <a:cubicBezTo>
                    <a:pt x="1612" y="1217"/>
                    <a:pt x="2068" y="943"/>
                    <a:pt x="2068" y="609"/>
                  </a:cubicBezTo>
                  <a:cubicBezTo>
                    <a:pt x="2068" y="274"/>
                    <a:pt x="1581" y="1"/>
                    <a:pt x="103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8041450" y="3697750"/>
              <a:ext cx="57775" cy="286675"/>
            </a:xfrm>
            <a:custGeom>
              <a:avLst/>
              <a:gdLst/>
              <a:ahLst/>
              <a:cxnLst/>
              <a:rect l="l" t="t" r="r" b="b"/>
              <a:pathLst>
                <a:path w="2311" h="11467" extrusionOk="0">
                  <a:moveTo>
                    <a:pt x="2121" y="1"/>
                  </a:moveTo>
                  <a:cubicBezTo>
                    <a:pt x="2043" y="1"/>
                    <a:pt x="1968" y="76"/>
                    <a:pt x="1915" y="129"/>
                  </a:cubicBezTo>
                  <a:lnTo>
                    <a:pt x="669" y="3411"/>
                  </a:lnTo>
                  <a:cubicBezTo>
                    <a:pt x="0" y="5235"/>
                    <a:pt x="31" y="7211"/>
                    <a:pt x="821" y="9004"/>
                  </a:cubicBezTo>
                  <a:lnTo>
                    <a:pt x="1855" y="11345"/>
                  </a:lnTo>
                  <a:cubicBezTo>
                    <a:pt x="1885" y="11405"/>
                    <a:pt x="1915" y="11466"/>
                    <a:pt x="2007" y="11466"/>
                  </a:cubicBezTo>
                  <a:cubicBezTo>
                    <a:pt x="2037" y="11466"/>
                    <a:pt x="2037" y="11466"/>
                    <a:pt x="2128" y="11436"/>
                  </a:cubicBezTo>
                  <a:cubicBezTo>
                    <a:pt x="2189" y="11375"/>
                    <a:pt x="2250" y="11284"/>
                    <a:pt x="2189" y="11193"/>
                  </a:cubicBezTo>
                  <a:lnTo>
                    <a:pt x="1156" y="8852"/>
                  </a:lnTo>
                  <a:cubicBezTo>
                    <a:pt x="396" y="7120"/>
                    <a:pt x="365" y="5265"/>
                    <a:pt x="1034" y="3533"/>
                  </a:cubicBezTo>
                  <a:lnTo>
                    <a:pt x="2280" y="250"/>
                  </a:lnTo>
                  <a:cubicBezTo>
                    <a:pt x="2311" y="159"/>
                    <a:pt x="2250" y="68"/>
                    <a:pt x="2159" y="7"/>
                  </a:cubicBezTo>
                  <a:cubicBezTo>
                    <a:pt x="2146" y="3"/>
                    <a:pt x="2134" y="1"/>
                    <a:pt x="212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7433525" y="3415625"/>
              <a:ext cx="224200" cy="204050"/>
            </a:xfrm>
            <a:custGeom>
              <a:avLst/>
              <a:gdLst/>
              <a:ahLst/>
              <a:cxnLst/>
              <a:rect l="l" t="t" r="r" b="b"/>
              <a:pathLst>
                <a:path w="8968" h="8162" extrusionOk="0">
                  <a:moveTo>
                    <a:pt x="6245" y="0"/>
                  </a:moveTo>
                  <a:cubicBezTo>
                    <a:pt x="4536" y="0"/>
                    <a:pt x="1" y="3754"/>
                    <a:pt x="1" y="3754"/>
                  </a:cubicBezTo>
                  <a:lnTo>
                    <a:pt x="3952" y="8161"/>
                  </a:lnTo>
                  <a:lnTo>
                    <a:pt x="8968" y="4879"/>
                  </a:lnTo>
                  <a:cubicBezTo>
                    <a:pt x="8968" y="4879"/>
                    <a:pt x="7965" y="745"/>
                    <a:pt x="6597" y="76"/>
                  </a:cubicBezTo>
                  <a:cubicBezTo>
                    <a:pt x="6500" y="24"/>
                    <a:pt x="6382" y="0"/>
                    <a:pt x="6245"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7947225" y="3737725"/>
              <a:ext cx="1030125" cy="558950"/>
            </a:xfrm>
            <a:custGeom>
              <a:avLst/>
              <a:gdLst/>
              <a:ahLst/>
              <a:cxnLst/>
              <a:rect l="l" t="t" r="r" b="b"/>
              <a:pathLst>
                <a:path w="41205" h="22358" extrusionOk="0">
                  <a:moveTo>
                    <a:pt x="2675" y="6554"/>
                  </a:moveTo>
                  <a:cubicBezTo>
                    <a:pt x="2827" y="6554"/>
                    <a:pt x="2918" y="6584"/>
                    <a:pt x="3040" y="6584"/>
                  </a:cubicBezTo>
                  <a:cubicBezTo>
                    <a:pt x="2918" y="6584"/>
                    <a:pt x="2827" y="6584"/>
                    <a:pt x="2675" y="6554"/>
                  </a:cubicBezTo>
                  <a:close/>
                  <a:moveTo>
                    <a:pt x="7060" y="1"/>
                  </a:moveTo>
                  <a:cubicBezTo>
                    <a:pt x="6943" y="1"/>
                    <a:pt x="6836" y="22"/>
                    <a:pt x="6779" y="80"/>
                  </a:cubicBezTo>
                  <a:cubicBezTo>
                    <a:pt x="6566" y="232"/>
                    <a:pt x="6535" y="505"/>
                    <a:pt x="6566" y="748"/>
                  </a:cubicBezTo>
                  <a:cubicBezTo>
                    <a:pt x="6627" y="1448"/>
                    <a:pt x="6870" y="2147"/>
                    <a:pt x="7143" y="2815"/>
                  </a:cubicBezTo>
                  <a:cubicBezTo>
                    <a:pt x="6535" y="2633"/>
                    <a:pt x="5897" y="2420"/>
                    <a:pt x="5198" y="2177"/>
                  </a:cubicBezTo>
                  <a:cubicBezTo>
                    <a:pt x="4384" y="1949"/>
                    <a:pt x="3326" y="1564"/>
                    <a:pt x="2453" y="1564"/>
                  </a:cubicBezTo>
                  <a:cubicBezTo>
                    <a:pt x="1697" y="1564"/>
                    <a:pt x="1079" y="1853"/>
                    <a:pt x="882" y="2785"/>
                  </a:cubicBezTo>
                  <a:cubicBezTo>
                    <a:pt x="791" y="3514"/>
                    <a:pt x="1247" y="3818"/>
                    <a:pt x="1855" y="3940"/>
                  </a:cubicBezTo>
                  <a:cubicBezTo>
                    <a:pt x="1771" y="3934"/>
                    <a:pt x="1688" y="3930"/>
                    <a:pt x="1605" y="3930"/>
                  </a:cubicBezTo>
                  <a:cubicBezTo>
                    <a:pt x="870" y="3930"/>
                    <a:pt x="183" y="4194"/>
                    <a:pt x="183" y="5095"/>
                  </a:cubicBezTo>
                  <a:cubicBezTo>
                    <a:pt x="0" y="6098"/>
                    <a:pt x="851" y="6372"/>
                    <a:pt x="1672" y="6493"/>
                  </a:cubicBezTo>
                  <a:cubicBezTo>
                    <a:pt x="1155" y="6493"/>
                    <a:pt x="700" y="6676"/>
                    <a:pt x="608" y="7314"/>
                  </a:cubicBezTo>
                  <a:cubicBezTo>
                    <a:pt x="396" y="8469"/>
                    <a:pt x="1368" y="8864"/>
                    <a:pt x="2280" y="8986"/>
                  </a:cubicBezTo>
                  <a:cubicBezTo>
                    <a:pt x="1368" y="9168"/>
                    <a:pt x="1855" y="10627"/>
                    <a:pt x="3010" y="11022"/>
                  </a:cubicBezTo>
                  <a:lnTo>
                    <a:pt x="8998" y="13606"/>
                  </a:lnTo>
                  <a:cubicBezTo>
                    <a:pt x="9311" y="13775"/>
                    <a:pt x="9681" y="13829"/>
                    <a:pt x="10094" y="13829"/>
                  </a:cubicBezTo>
                  <a:cubicBezTo>
                    <a:pt x="10202" y="13829"/>
                    <a:pt x="10313" y="13825"/>
                    <a:pt x="10426" y="13819"/>
                  </a:cubicBezTo>
                  <a:lnTo>
                    <a:pt x="30822" y="21873"/>
                  </a:lnTo>
                  <a:cubicBezTo>
                    <a:pt x="31695" y="22204"/>
                    <a:pt x="32574" y="22357"/>
                    <a:pt x="33428" y="22357"/>
                  </a:cubicBezTo>
                  <a:cubicBezTo>
                    <a:pt x="37605" y="22357"/>
                    <a:pt x="41205" y="18700"/>
                    <a:pt x="40700" y="14183"/>
                  </a:cubicBezTo>
                  <a:lnTo>
                    <a:pt x="39241" y="6919"/>
                  </a:lnTo>
                  <a:lnTo>
                    <a:pt x="27235" y="7284"/>
                  </a:lnTo>
                  <a:lnTo>
                    <a:pt x="27904" y="10657"/>
                  </a:lnTo>
                  <a:lnTo>
                    <a:pt x="27904" y="10657"/>
                  </a:lnTo>
                  <a:lnTo>
                    <a:pt x="13496" y="6098"/>
                  </a:lnTo>
                  <a:cubicBezTo>
                    <a:pt x="13223" y="5612"/>
                    <a:pt x="12888" y="5156"/>
                    <a:pt x="12554" y="4730"/>
                  </a:cubicBezTo>
                  <a:cubicBezTo>
                    <a:pt x="12554" y="4730"/>
                    <a:pt x="9119" y="1235"/>
                    <a:pt x="7721" y="293"/>
                  </a:cubicBezTo>
                  <a:cubicBezTo>
                    <a:pt x="7569" y="171"/>
                    <a:pt x="7417" y="80"/>
                    <a:pt x="7265" y="19"/>
                  </a:cubicBezTo>
                  <a:cubicBezTo>
                    <a:pt x="7198" y="8"/>
                    <a:pt x="7127" y="1"/>
                    <a:pt x="7060"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8558175" y="3676625"/>
              <a:ext cx="88925" cy="326025"/>
            </a:xfrm>
            <a:custGeom>
              <a:avLst/>
              <a:gdLst/>
              <a:ahLst/>
              <a:cxnLst/>
              <a:rect l="l" t="t" r="r" b="b"/>
              <a:pathLst>
                <a:path w="3557" h="13041" extrusionOk="0">
                  <a:moveTo>
                    <a:pt x="183" y="1"/>
                  </a:moveTo>
                  <a:cubicBezTo>
                    <a:pt x="61" y="1"/>
                    <a:pt x="1" y="62"/>
                    <a:pt x="1" y="183"/>
                  </a:cubicBezTo>
                  <a:lnTo>
                    <a:pt x="396" y="8998"/>
                  </a:lnTo>
                  <a:cubicBezTo>
                    <a:pt x="456" y="9484"/>
                    <a:pt x="882" y="9910"/>
                    <a:pt x="1368" y="9910"/>
                  </a:cubicBezTo>
                  <a:lnTo>
                    <a:pt x="2615" y="9910"/>
                  </a:lnTo>
                  <a:lnTo>
                    <a:pt x="3192" y="12828"/>
                  </a:lnTo>
                  <a:cubicBezTo>
                    <a:pt x="3192" y="12949"/>
                    <a:pt x="3314" y="13041"/>
                    <a:pt x="3374" y="13041"/>
                  </a:cubicBezTo>
                  <a:cubicBezTo>
                    <a:pt x="3526" y="12980"/>
                    <a:pt x="3557" y="12919"/>
                    <a:pt x="3557" y="12797"/>
                  </a:cubicBezTo>
                  <a:lnTo>
                    <a:pt x="2919" y="9545"/>
                  </a:lnTo>
                  <a:lnTo>
                    <a:pt x="1368" y="9545"/>
                  </a:lnTo>
                  <a:cubicBezTo>
                    <a:pt x="1064" y="9545"/>
                    <a:pt x="821" y="9302"/>
                    <a:pt x="791" y="8998"/>
                  </a:cubicBezTo>
                  <a:lnTo>
                    <a:pt x="365" y="183"/>
                  </a:lnTo>
                  <a:cubicBezTo>
                    <a:pt x="365" y="62"/>
                    <a:pt x="305" y="1"/>
                    <a:pt x="18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8113650" y="3778450"/>
              <a:ext cx="92725" cy="66150"/>
            </a:xfrm>
            <a:custGeom>
              <a:avLst/>
              <a:gdLst/>
              <a:ahLst/>
              <a:cxnLst/>
              <a:rect l="l" t="t" r="r" b="b"/>
              <a:pathLst>
                <a:path w="3709" h="2646" extrusionOk="0">
                  <a:moveTo>
                    <a:pt x="0" y="1"/>
                  </a:moveTo>
                  <a:lnTo>
                    <a:pt x="456" y="1247"/>
                  </a:lnTo>
                  <a:lnTo>
                    <a:pt x="3708" y="2645"/>
                  </a:lnTo>
                  <a:cubicBezTo>
                    <a:pt x="3708" y="2645"/>
                    <a:pt x="608" y="214"/>
                    <a:pt x="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7980650" y="3830125"/>
              <a:ext cx="67675" cy="26625"/>
            </a:xfrm>
            <a:custGeom>
              <a:avLst/>
              <a:gdLst/>
              <a:ahLst/>
              <a:cxnLst/>
              <a:rect l="l" t="t" r="r" b="b"/>
              <a:pathLst>
                <a:path w="2707" h="1065" extrusionOk="0">
                  <a:moveTo>
                    <a:pt x="183" y="1"/>
                  </a:moveTo>
                  <a:cubicBezTo>
                    <a:pt x="62" y="1"/>
                    <a:pt x="1" y="92"/>
                    <a:pt x="1" y="214"/>
                  </a:cubicBezTo>
                  <a:cubicBezTo>
                    <a:pt x="1" y="305"/>
                    <a:pt x="62" y="396"/>
                    <a:pt x="183" y="396"/>
                  </a:cubicBezTo>
                  <a:cubicBezTo>
                    <a:pt x="426" y="396"/>
                    <a:pt x="1703" y="822"/>
                    <a:pt x="2463" y="1065"/>
                  </a:cubicBezTo>
                  <a:cubicBezTo>
                    <a:pt x="2554" y="1065"/>
                    <a:pt x="2615" y="1034"/>
                    <a:pt x="2645" y="974"/>
                  </a:cubicBezTo>
                  <a:cubicBezTo>
                    <a:pt x="2706" y="852"/>
                    <a:pt x="2615" y="730"/>
                    <a:pt x="2554" y="730"/>
                  </a:cubicBezTo>
                  <a:cubicBezTo>
                    <a:pt x="2341" y="670"/>
                    <a:pt x="518" y="31"/>
                    <a:pt x="18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8591600" y="3984950"/>
              <a:ext cx="111750" cy="42775"/>
            </a:xfrm>
            <a:custGeom>
              <a:avLst/>
              <a:gdLst/>
              <a:ahLst/>
              <a:cxnLst/>
              <a:rect l="l" t="t" r="r" b="b"/>
              <a:pathLst>
                <a:path w="4470" h="1711" extrusionOk="0">
                  <a:moveTo>
                    <a:pt x="194" y="1"/>
                  </a:moveTo>
                  <a:cubicBezTo>
                    <a:pt x="114" y="1"/>
                    <a:pt x="31" y="55"/>
                    <a:pt x="31" y="130"/>
                  </a:cubicBezTo>
                  <a:cubicBezTo>
                    <a:pt x="1" y="252"/>
                    <a:pt x="62" y="343"/>
                    <a:pt x="153" y="343"/>
                  </a:cubicBezTo>
                  <a:lnTo>
                    <a:pt x="4196" y="1711"/>
                  </a:lnTo>
                  <a:lnTo>
                    <a:pt x="4256" y="1711"/>
                  </a:lnTo>
                  <a:cubicBezTo>
                    <a:pt x="4317" y="1711"/>
                    <a:pt x="4408" y="1680"/>
                    <a:pt x="4439" y="1620"/>
                  </a:cubicBezTo>
                  <a:cubicBezTo>
                    <a:pt x="4469" y="1498"/>
                    <a:pt x="4408" y="1376"/>
                    <a:pt x="4317" y="1376"/>
                  </a:cubicBezTo>
                  <a:lnTo>
                    <a:pt x="244" y="9"/>
                  </a:lnTo>
                  <a:cubicBezTo>
                    <a:pt x="228" y="3"/>
                    <a:pt x="211" y="1"/>
                    <a:pt x="19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7980650" y="3894575"/>
              <a:ext cx="56275" cy="24500"/>
            </a:xfrm>
            <a:custGeom>
              <a:avLst/>
              <a:gdLst/>
              <a:ahLst/>
              <a:cxnLst/>
              <a:rect l="l" t="t" r="r" b="b"/>
              <a:pathLst>
                <a:path w="2251" h="980" extrusionOk="0">
                  <a:moveTo>
                    <a:pt x="225" y="0"/>
                  </a:moveTo>
                  <a:cubicBezTo>
                    <a:pt x="122" y="0"/>
                    <a:pt x="31" y="76"/>
                    <a:pt x="31" y="128"/>
                  </a:cubicBezTo>
                  <a:cubicBezTo>
                    <a:pt x="1" y="250"/>
                    <a:pt x="62" y="371"/>
                    <a:pt x="153" y="371"/>
                  </a:cubicBezTo>
                  <a:lnTo>
                    <a:pt x="1977" y="979"/>
                  </a:lnTo>
                  <a:lnTo>
                    <a:pt x="2007" y="979"/>
                  </a:lnTo>
                  <a:cubicBezTo>
                    <a:pt x="2098" y="979"/>
                    <a:pt x="2159" y="918"/>
                    <a:pt x="2189" y="858"/>
                  </a:cubicBezTo>
                  <a:cubicBezTo>
                    <a:pt x="2250" y="736"/>
                    <a:pt x="2159" y="614"/>
                    <a:pt x="2098" y="614"/>
                  </a:cubicBezTo>
                  <a:lnTo>
                    <a:pt x="274" y="6"/>
                  </a:lnTo>
                  <a:cubicBezTo>
                    <a:pt x="258" y="2"/>
                    <a:pt x="241" y="0"/>
                    <a:pt x="22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8000425" y="3956525"/>
              <a:ext cx="34975" cy="17250"/>
            </a:xfrm>
            <a:custGeom>
              <a:avLst/>
              <a:gdLst/>
              <a:ahLst/>
              <a:cxnLst/>
              <a:rect l="l" t="t" r="r" b="b"/>
              <a:pathLst>
                <a:path w="1399" h="690" extrusionOk="0">
                  <a:moveTo>
                    <a:pt x="198" y="1"/>
                  </a:moveTo>
                  <a:cubicBezTo>
                    <a:pt x="124" y="1"/>
                    <a:pt x="77" y="65"/>
                    <a:pt x="31" y="112"/>
                  </a:cubicBezTo>
                  <a:cubicBezTo>
                    <a:pt x="0" y="234"/>
                    <a:pt x="91" y="325"/>
                    <a:pt x="152" y="355"/>
                  </a:cubicBezTo>
                  <a:lnTo>
                    <a:pt x="1155" y="659"/>
                  </a:lnTo>
                  <a:cubicBezTo>
                    <a:pt x="1155" y="690"/>
                    <a:pt x="1155" y="690"/>
                    <a:pt x="1186" y="690"/>
                  </a:cubicBezTo>
                  <a:cubicBezTo>
                    <a:pt x="1246" y="690"/>
                    <a:pt x="1338" y="659"/>
                    <a:pt x="1368" y="538"/>
                  </a:cubicBezTo>
                  <a:cubicBezTo>
                    <a:pt x="1398" y="416"/>
                    <a:pt x="1338" y="355"/>
                    <a:pt x="1246" y="325"/>
                  </a:cubicBezTo>
                  <a:lnTo>
                    <a:pt x="274" y="21"/>
                  </a:lnTo>
                  <a:cubicBezTo>
                    <a:pt x="245" y="7"/>
                    <a:pt x="220" y="1"/>
                    <a:pt x="19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7575625" y="3387125"/>
              <a:ext cx="92750" cy="104125"/>
            </a:xfrm>
            <a:custGeom>
              <a:avLst/>
              <a:gdLst/>
              <a:ahLst/>
              <a:cxnLst/>
              <a:rect l="l" t="t" r="r" b="b"/>
              <a:pathLst>
                <a:path w="3710" h="4165" extrusionOk="0">
                  <a:moveTo>
                    <a:pt x="214" y="0"/>
                  </a:moveTo>
                  <a:cubicBezTo>
                    <a:pt x="92" y="0"/>
                    <a:pt x="1" y="61"/>
                    <a:pt x="1" y="183"/>
                  </a:cubicBezTo>
                  <a:cubicBezTo>
                    <a:pt x="1" y="304"/>
                    <a:pt x="92" y="365"/>
                    <a:pt x="214" y="365"/>
                  </a:cubicBezTo>
                  <a:lnTo>
                    <a:pt x="2737" y="365"/>
                  </a:lnTo>
                  <a:cubicBezTo>
                    <a:pt x="3010" y="365"/>
                    <a:pt x="3284" y="608"/>
                    <a:pt x="3284" y="912"/>
                  </a:cubicBezTo>
                  <a:lnTo>
                    <a:pt x="3284" y="2006"/>
                  </a:lnTo>
                  <a:cubicBezTo>
                    <a:pt x="3284" y="2979"/>
                    <a:pt x="2493" y="3800"/>
                    <a:pt x="1490" y="3800"/>
                  </a:cubicBezTo>
                  <a:lnTo>
                    <a:pt x="214" y="3800"/>
                  </a:lnTo>
                  <a:cubicBezTo>
                    <a:pt x="92" y="3800"/>
                    <a:pt x="1" y="3860"/>
                    <a:pt x="1" y="3982"/>
                  </a:cubicBezTo>
                  <a:cubicBezTo>
                    <a:pt x="1" y="4104"/>
                    <a:pt x="92" y="4164"/>
                    <a:pt x="214" y="4164"/>
                  </a:cubicBezTo>
                  <a:lnTo>
                    <a:pt x="1460" y="4164"/>
                  </a:lnTo>
                  <a:cubicBezTo>
                    <a:pt x="2676" y="4164"/>
                    <a:pt x="3648" y="3161"/>
                    <a:pt x="3709" y="2037"/>
                  </a:cubicBezTo>
                  <a:lnTo>
                    <a:pt x="3709" y="942"/>
                  </a:lnTo>
                  <a:cubicBezTo>
                    <a:pt x="3709" y="395"/>
                    <a:pt x="3284" y="0"/>
                    <a:pt x="273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7408450" y="3319500"/>
              <a:ext cx="197600" cy="236350"/>
            </a:xfrm>
            <a:custGeom>
              <a:avLst/>
              <a:gdLst/>
              <a:ahLst/>
              <a:cxnLst/>
              <a:rect l="l" t="t" r="r" b="b"/>
              <a:pathLst>
                <a:path w="7904" h="9454" extrusionOk="0">
                  <a:moveTo>
                    <a:pt x="670" y="0"/>
                  </a:moveTo>
                  <a:cubicBezTo>
                    <a:pt x="274" y="0"/>
                    <a:pt x="1" y="304"/>
                    <a:pt x="1" y="638"/>
                  </a:cubicBezTo>
                  <a:lnTo>
                    <a:pt x="1" y="9453"/>
                  </a:lnTo>
                  <a:lnTo>
                    <a:pt x="7904" y="9453"/>
                  </a:lnTo>
                  <a:lnTo>
                    <a:pt x="7904" y="578"/>
                  </a:lnTo>
                  <a:cubicBezTo>
                    <a:pt x="7904" y="274"/>
                    <a:pt x="7661" y="0"/>
                    <a:pt x="7357"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7366675" y="3425875"/>
              <a:ext cx="125400" cy="49425"/>
            </a:xfrm>
            <a:custGeom>
              <a:avLst/>
              <a:gdLst/>
              <a:ahLst/>
              <a:cxnLst/>
              <a:rect l="l" t="t" r="r" b="b"/>
              <a:pathLst>
                <a:path w="5016" h="1977" extrusionOk="0">
                  <a:moveTo>
                    <a:pt x="1003" y="0"/>
                  </a:moveTo>
                  <a:cubicBezTo>
                    <a:pt x="456" y="0"/>
                    <a:pt x="0" y="426"/>
                    <a:pt x="0" y="943"/>
                  </a:cubicBezTo>
                  <a:cubicBezTo>
                    <a:pt x="0" y="1490"/>
                    <a:pt x="426" y="1946"/>
                    <a:pt x="973" y="1946"/>
                  </a:cubicBezTo>
                  <a:lnTo>
                    <a:pt x="4043" y="1976"/>
                  </a:lnTo>
                  <a:cubicBezTo>
                    <a:pt x="4559" y="1976"/>
                    <a:pt x="5015" y="1551"/>
                    <a:pt x="5015" y="1034"/>
                  </a:cubicBezTo>
                  <a:cubicBezTo>
                    <a:pt x="5015" y="487"/>
                    <a:pt x="4620" y="31"/>
                    <a:pt x="4073" y="31"/>
                  </a:cubicBezTo>
                  <a:lnTo>
                    <a:pt x="1003" y="0"/>
                  </a:ln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362100" y="3376350"/>
              <a:ext cx="132250" cy="49550"/>
            </a:xfrm>
            <a:custGeom>
              <a:avLst/>
              <a:gdLst/>
              <a:ahLst/>
              <a:cxnLst/>
              <a:rect l="l" t="t" r="r" b="b"/>
              <a:pathLst>
                <a:path w="5290" h="1982" extrusionOk="0">
                  <a:moveTo>
                    <a:pt x="886" y="1"/>
                  </a:moveTo>
                  <a:cubicBezTo>
                    <a:pt x="406" y="1"/>
                    <a:pt x="1" y="461"/>
                    <a:pt x="1" y="948"/>
                  </a:cubicBezTo>
                  <a:cubicBezTo>
                    <a:pt x="1" y="1495"/>
                    <a:pt x="426" y="1951"/>
                    <a:pt x="943" y="1951"/>
                  </a:cubicBezTo>
                  <a:lnTo>
                    <a:pt x="4256" y="1981"/>
                  </a:lnTo>
                  <a:cubicBezTo>
                    <a:pt x="4773" y="1981"/>
                    <a:pt x="5259" y="1556"/>
                    <a:pt x="5259" y="1039"/>
                  </a:cubicBezTo>
                  <a:cubicBezTo>
                    <a:pt x="5290" y="492"/>
                    <a:pt x="4834" y="36"/>
                    <a:pt x="4287" y="36"/>
                  </a:cubicBezTo>
                  <a:lnTo>
                    <a:pt x="973" y="6"/>
                  </a:lnTo>
                  <a:cubicBezTo>
                    <a:pt x="944" y="2"/>
                    <a:pt x="915" y="1"/>
                    <a:pt x="886" y="1"/>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7519400" y="3376675"/>
              <a:ext cx="111725" cy="107550"/>
            </a:xfrm>
            <a:custGeom>
              <a:avLst/>
              <a:gdLst/>
              <a:ahLst/>
              <a:cxnLst/>
              <a:rect l="l" t="t" r="r" b="b"/>
              <a:pathLst>
                <a:path w="4469" h="4302" extrusionOk="0">
                  <a:moveTo>
                    <a:pt x="1080" y="0"/>
                  </a:moveTo>
                  <a:cubicBezTo>
                    <a:pt x="829" y="0"/>
                    <a:pt x="578" y="99"/>
                    <a:pt x="396" y="297"/>
                  </a:cubicBezTo>
                  <a:cubicBezTo>
                    <a:pt x="1" y="661"/>
                    <a:pt x="1" y="1269"/>
                    <a:pt x="396" y="1664"/>
                  </a:cubicBezTo>
                  <a:lnTo>
                    <a:pt x="2706" y="4005"/>
                  </a:lnTo>
                  <a:cubicBezTo>
                    <a:pt x="2903" y="4202"/>
                    <a:pt x="3154" y="4301"/>
                    <a:pt x="3401" y="4301"/>
                  </a:cubicBezTo>
                  <a:cubicBezTo>
                    <a:pt x="3648" y="4301"/>
                    <a:pt x="3891" y="4202"/>
                    <a:pt x="4074" y="4005"/>
                  </a:cubicBezTo>
                  <a:cubicBezTo>
                    <a:pt x="4469" y="3640"/>
                    <a:pt x="4469" y="3032"/>
                    <a:pt x="4074" y="2637"/>
                  </a:cubicBezTo>
                  <a:lnTo>
                    <a:pt x="1764" y="297"/>
                  </a:lnTo>
                  <a:cubicBezTo>
                    <a:pt x="1581" y="99"/>
                    <a:pt x="1330" y="0"/>
                    <a:pt x="1080"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7376550" y="3472950"/>
              <a:ext cx="98800" cy="49450"/>
            </a:xfrm>
            <a:custGeom>
              <a:avLst/>
              <a:gdLst/>
              <a:ahLst/>
              <a:cxnLst/>
              <a:rect l="l" t="t" r="r" b="b"/>
              <a:pathLst>
                <a:path w="3952" h="1978" extrusionOk="0">
                  <a:moveTo>
                    <a:pt x="982" y="0"/>
                  </a:moveTo>
                  <a:cubicBezTo>
                    <a:pt x="458" y="0"/>
                    <a:pt x="31" y="444"/>
                    <a:pt x="31" y="944"/>
                  </a:cubicBezTo>
                  <a:cubicBezTo>
                    <a:pt x="0" y="1491"/>
                    <a:pt x="456" y="1947"/>
                    <a:pt x="973" y="1947"/>
                  </a:cubicBezTo>
                  <a:lnTo>
                    <a:pt x="2949" y="1978"/>
                  </a:lnTo>
                  <a:cubicBezTo>
                    <a:pt x="3496" y="1978"/>
                    <a:pt x="3952" y="1582"/>
                    <a:pt x="3952" y="1035"/>
                  </a:cubicBezTo>
                  <a:cubicBezTo>
                    <a:pt x="3952" y="488"/>
                    <a:pt x="3496" y="63"/>
                    <a:pt x="3009" y="63"/>
                  </a:cubicBezTo>
                  <a:lnTo>
                    <a:pt x="1034" y="2"/>
                  </a:lnTo>
                  <a:cubicBezTo>
                    <a:pt x="1016" y="1"/>
                    <a:pt x="999" y="0"/>
                    <a:pt x="982"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7399350" y="3520850"/>
              <a:ext cx="75250" cy="48675"/>
            </a:xfrm>
            <a:custGeom>
              <a:avLst/>
              <a:gdLst/>
              <a:ahLst/>
              <a:cxnLst/>
              <a:rect l="l" t="t" r="r" b="b"/>
              <a:pathLst>
                <a:path w="3010" h="1947" extrusionOk="0">
                  <a:moveTo>
                    <a:pt x="1034" y="1"/>
                  </a:moveTo>
                  <a:cubicBezTo>
                    <a:pt x="486" y="1"/>
                    <a:pt x="31" y="426"/>
                    <a:pt x="31" y="943"/>
                  </a:cubicBezTo>
                  <a:cubicBezTo>
                    <a:pt x="0" y="1490"/>
                    <a:pt x="456" y="1946"/>
                    <a:pt x="973" y="1946"/>
                  </a:cubicBezTo>
                  <a:lnTo>
                    <a:pt x="1976" y="1946"/>
                  </a:lnTo>
                  <a:cubicBezTo>
                    <a:pt x="2493" y="1946"/>
                    <a:pt x="2948" y="1521"/>
                    <a:pt x="2948" y="974"/>
                  </a:cubicBezTo>
                  <a:cubicBezTo>
                    <a:pt x="3009" y="457"/>
                    <a:pt x="2553" y="1"/>
                    <a:pt x="2006" y="1"/>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7385650" y="3422075"/>
              <a:ext cx="87425" cy="9150"/>
            </a:xfrm>
            <a:custGeom>
              <a:avLst/>
              <a:gdLst/>
              <a:ahLst/>
              <a:cxnLst/>
              <a:rect l="l" t="t" r="r" b="b"/>
              <a:pathLst>
                <a:path w="3497" h="366" extrusionOk="0">
                  <a:moveTo>
                    <a:pt x="214" y="0"/>
                  </a:moveTo>
                  <a:cubicBezTo>
                    <a:pt x="92" y="0"/>
                    <a:pt x="1" y="61"/>
                    <a:pt x="1" y="183"/>
                  </a:cubicBezTo>
                  <a:cubicBezTo>
                    <a:pt x="1" y="304"/>
                    <a:pt x="92" y="365"/>
                    <a:pt x="214" y="365"/>
                  </a:cubicBezTo>
                  <a:lnTo>
                    <a:pt x="3314" y="365"/>
                  </a:lnTo>
                  <a:cubicBezTo>
                    <a:pt x="3436" y="365"/>
                    <a:pt x="3496" y="304"/>
                    <a:pt x="3496" y="183"/>
                  </a:cubicBezTo>
                  <a:cubicBezTo>
                    <a:pt x="3496" y="61"/>
                    <a:pt x="3436" y="0"/>
                    <a:pt x="3314"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7385650" y="3472975"/>
              <a:ext cx="81350" cy="10675"/>
            </a:xfrm>
            <a:custGeom>
              <a:avLst/>
              <a:gdLst/>
              <a:ahLst/>
              <a:cxnLst/>
              <a:rect l="l" t="t" r="r" b="b"/>
              <a:pathLst>
                <a:path w="3254" h="427" extrusionOk="0">
                  <a:moveTo>
                    <a:pt x="214" y="1"/>
                  </a:moveTo>
                  <a:cubicBezTo>
                    <a:pt x="92" y="1"/>
                    <a:pt x="1" y="92"/>
                    <a:pt x="1" y="214"/>
                  </a:cubicBezTo>
                  <a:cubicBezTo>
                    <a:pt x="62" y="274"/>
                    <a:pt x="123" y="366"/>
                    <a:pt x="214" y="366"/>
                  </a:cubicBezTo>
                  <a:lnTo>
                    <a:pt x="3041" y="426"/>
                  </a:lnTo>
                  <a:cubicBezTo>
                    <a:pt x="3162" y="426"/>
                    <a:pt x="3253" y="366"/>
                    <a:pt x="3253" y="244"/>
                  </a:cubicBezTo>
                  <a:cubicBezTo>
                    <a:pt x="3253" y="123"/>
                    <a:pt x="3162" y="62"/>
                    <a:pt x="3041" y="62"/>
                  </a:cubicBezTo>
                  <a:lnTo>
                    <a:pt x="21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398575" y="3518575"/>
              <a:ext cx="65375" cy="10675"/>
            </a:xfrm>
            <a:custGeom>
              <a:avLst/>
              <a:gdLst/>
              <a:ahLst/>
              <a:cxnLst/>
              <a:rect l="l" t="t" r="r" b="b"/>
              <a:pathLst>
                <a:path w="2615" h="427" extrusionOk="0">
                  <a:moveTo>
                    <a:pt x="2432" y="1"/>
                  </a:moveTo>
                  <a:lnTo>
                    <a:pt x="183" y="61"/>
                  </a:lnTo>
                  <a:cubicBezTo>
                    <a:pt x="62" y="61"/>
                    <a:pt x="1" y="122"/>
                    <a:pt x="1" y="244"/>
                  </a:cubicBezTo>
                  <a:cubicBezTo>
                    <a:pt x="1" y="365"/>
                    <a:pt x="62" y="426"/>
                    <a:pt x="183" y="426"/>
                  </a:cubicBezTo>
                  <a:lnTo>
                    <a:pt x="2432" y="396"/>
                  </a:lnTo>
                  <a:cubicBezTo>
                    <a:pt x="2524" y="396"/>
                    <a:pt x="2615" y="305"/>
                    <a:pt x="2615" y="183"/>
                  </a:cubicBezTo>
                  <a:cubicBezTo>
                    <a:pt x="2615" y="92"/>
                    <a:pt x="2524" y="1"/>
                    <a:pt x="243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0"/>
          <p:cNvGrpSpPr/>
          <p:nvPr/>
        </p:nvGrpSpPr>
        <p:grpSpPr>
          <a:xfrm>
            <a:off x="-3638250" y="2711266"/>
            <a:ext cx="5124750" cy="2497775"/>
            <a:chOff x="-1504650" y="2590850"/>
            <a:chExt cx="5124750" cy="2497775"/>
          </a:xfrm>
        </p:grpSpPr>
        <p:sp>
          <p:nvSpPr>
            <p:cNvPr id="535" name="Google Shape;535;p40"/>
            <p:cNvSpPr/>
            <p:nvPr/>
          </p:nvSpPr>
          <p:spPr>
            <a:xfrm>
              <a:off x="-300975" y="2628825"/>
              <a:ext cx="1091225" cy="520550"/>
            </a:xfrm>
            <a:custGeom>
              <a:avLst/>
              <a:gdLst/>
              <a:ahLst/>
              <a:cxnLst/>
              <a:rect l="l" t="t" r="r" b="b"/>
              <a:pathLst>
                <a:path w="43649" h="20822" extrusionOk="0">
                  <a:moveTo>
                    <a:pt x="20852" y="1"/>
                  </a:moveTo>
                  <a:cubicBezTo>
                    <a:pt x="20092" y="1"/>
                    <a:pt x="19454" y="487"/>
                    <a:pt x="19271" y="1217"/>
                  </a:cubicBezTo>
                  <a:lnTo>
                    <a:pt x="14438" y="18664"/>
                  </a:lnTo>
                  <a:lnTo>
                    <a:pt x="426" y="18664"/>
                  </a:lnTo>
                  <a:cubicBezTo>
                    <a:pt x="152" y="18664"/>
                    <a:pt x="0" y="18907"/>
                    <a:pt x="152" y="19150"/>
                  </a:cubicBezTo>
                  <a:lnTo>
                    <a:pt x="1247" y="20822"/>
                  </a:lnTo>
                  <a:lnTo>
                    <a:pt x="37691" y="20822"/>
                  </a:lnTo>
                  <a:lnTo>
                    <a:pt x="43314" y="2159"/>
                  </a:lnTo>
                  <a:cubicBezTo>
                    <a:pt x="43649" y="1065"/>
                    <a:pt x="42858" y="1"/>
                    <a:pt x="41764"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90375" y="2629600"/>
              <a:ext cx="745475" cy="520550"/>
            </a:xfrm>
            <a:custGeom>
              <a:avLst/>
              <a:gdLst/>
              <a:ahLst/>
              <a:cxnLst/>
              <a:rect l="l" t="t" r="r" b="b"/>
              <a:pathLst>
                <a:path w="29819" h="20822" extrusionOk="0">
                  <a:moveTo>
                    <a:pt x="6991" y="0"/>
                  </a:moveTo>
                  <a:cubicBezTo>
                    <a:pt x="6231" y="0"/>
                    <a:pt x="5593" y="487"/>
                    <a:pt x="5380" y="1216"/>
                  </a:cubicBezTo>
                  <a:lnTo>
                    <a:pt x="0" y="20821"/>
                  </a:lnTo>
                  <a:lnTo>
                    <a:pt x="23861" y="20821"/>
                  </a:lnTo>
                  <a:lnTo>
                    <a:pt x="29484" y="2158"/>
                  </a:lnTo>
                  <a:cubicBezTo>
                    <a:pt x="29818" y="1064"/>
                    <a:pt x="29028" y="0"/>
                    <a:pt x="27903"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427750" y="2840075"/>
              <a:ext cx="134525" cy="135300"/>
            </a:xfrm>
            <a:custGeom>
              <a:avLst/>
              <a:gdLst/>
              <a:ahLst/>
              <a:cxnLst/>
              <a:rect l="l" t="t" r="r" b="b"/>
              <a:pathLst>
                <a:path w="5381" h="5412" extrusionOk="0">
                  <a:moveTo>
                    <a:pt x="2645" y="426"/>
                  </a:moveTo>
                  <a:cubicBezTo>
                    <a:pt x="3922" y="426"/>
                    <a:pt x="4925" y="1460"/>
                    <a:pt x="4925" y="2706"/>
                  </a:cubicBezTo>
                  <a:cubicBezTo>
                    <a:pt x="4925" y="3983"/>
                    <a:pt x="3922" y="4986"/>
                    <a:pt x="2645" y="4986"/>
                  </a:cubicBezTo>
                  <a:cubicBezTo>
                    <a:pt x="1399" y="4986"/>
                    <a:pt x="366" y="3983"/>
                    <a:pt x="366" y="2706"/>
                  </a:cubicBezTo>
                  <a:cubicBezTo>
                    <a:pt x="366" y="1460"/>
                    <a:pt x="1399" y="487"/>
                    <a:pt x="2645" y="426"/>
                  </a:cubicBezTo>
                  <a:close/>
                  <a:moveTo>
                    <a:pt x="2706" y="1"/>
                  </a:moveTo>
                  <a:cubicBezTo>
                    <a:pt x="1217" y="1"/>
                    <a:pt x="1" y="1247"/>
                    <a:pt x="1" y="2706"/>
                  </a:cubicBezTo>
                  <a:cubicBezTo>
                    <a:pt x="1" y="4195"/>
                    <a:pt x="1186" y="5411"/>
                    <a:pt x="2706" y="5411"/>
                  </a:cubicBezTo>
                  <a:cubicBezTo>
                    <a:pt x="4165" y="5411"/>
                    <a:pt x="5381" y="4195"/>
                    <a:pt x="5381" y="2706"/>
                  </a:cubicBezTo>
                  <a:cubicBezTo>
                    <a:pt x="5381" y="1217"/>
                    <a:pt x="4165" y="1"/>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1433225" y="3140250"/>
              <a:ext cx="5041150" cy="120825"/>
            </a:xfrm>
            <a:custGeom>
              <a:avLst/>
              <a:gdLst/>
              <a:ahLst/>
              <a:cxnLst/>
              <a:rect l="l" t="t" r="r" b="b"/>
              <a:pathLst>
                <a:path w="201646" h="4833" extrusionOk="0">
                  <a:moveTo>
                    <a:pt x="1" y="0"/>
                  </a:moveTo>
                  <a:lnTo>
                    <a:pt x="1" y="4833"/>
                  </a:lnTo>
                  <a:lnTo>
                    <a:pt x="201646" y="4833"/>
                  </a:lnTo>
                  <a:lnTo>
                    <a:pt x="201646"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1292625" y="3261050"/>
              <a:ext cx="4646000" cy="101850"/>
            </a:xfrm>
            <a:custGeom>
              <a:avLst/>
              <a:gdLst/>
              <a:ahLst/>
              <a:cxnLst/>
              <a:rect l="l" t="t" r="r" b="b"/>
              <a:pathLst>
                <a:path w="185840" h="4074" extrusionOk="0">
                  <a:moveTo>
                    <a:pt x="0" y="1"/>
                  </a:moveTo>
                  <a:cubicBezTo>
                    <a:pt x="0" y="2250"/>
                    <a:pt x="1641" y="4074"/>
                    <a:pt x="3647" y="4074"/>
                  </a:cubicBezTo>
                  <a:lnTo>
                    <a:pt x="182192" y="4074"/>
                  </a:lnTo>
                  <a:cubicBezTo>
                    <a:pt x="184198" y="4074"/>
                    <a:pt x="185839" y="2250"/>
                    <a:pt x="185839"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1254650" y="3863650"/>
              <a:ext cx="4590550" cy="69175"/>
            </a:xfrm>
            <a:custGeom>
              <a:avLst/>
              <a:gdLst/>
              <a:ahLst/>
              <a:cxnLst/>
              <a:rect l="l" t="t" r="r" b="b"/>
              <a:pathLst>
                <a:path w="183622" h="2767" extrusionOk="0">
                  <a:moveTo>
                    <a:pt x="1" y="1"/>
                  </a:moveTo>
                  <a:lnTo>
                    <a:pt x="1" y="2767"/>
                  </a:lnTo>
                  <a:lnTo>
                    <a:pt x="183621" y="2767"/>
                  </a:lnTo>
                  <a:lnTo>
                    <a:pt x="183621"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1504650" y="3362875"/>
              <a:ext cx="466600" cy="1725750"/>
            </a:xfrm>
            <a:custGeom>
              <a:avLst/>
              <a:gdLst/>
              <a:ahLst/>
              <a:cxnLst/>
              <a:rect l="l" t="t" r="r" b="b"/>
              <a:pathLst>
                <a:path w="18664" h="69030" extrusionOk="0">
                  <a:moveTo>
                    <a:pt x="13800" y="1"/>
                  </a:moveTo>
                  <a:lnTo>
                    <a:pt x="1" y="69029"/>
                  </a:lnTo>
                  <a:lnTo>
                    <a:pt x="4864" y="69029"/>
                  </a:lnTo>
                  <a:lnTo>
                    <a:pt x="186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3153500" y="3362875"/>
              <a:ext cx="466600" cy="1725750"/>
            </a:xfrm>
            <a:custGeom>
              <a:avLst/>
              <a:gdLst/>
              <a:ahLst/>
              <a:cxnLst/>
              <a:rect l="l" t="t" r="r" b="b"/>
              <a:pathLst>
                <a:path w="18664" h="69030" extrusionOk="0">
                  <a:moveTo>
                    <a:pt x="0" y="1"/>
                  </a:moveTo>
                  <a:lnTo>
                    <a:pt x="13800" y="69029"/>
                  </a:lnTo>
                  <a:lnTo>
                    <a:pt x="18663" y="69029"/>
                  </a:lnTo>
                  <a:lnTo>
                    <a:pt x="48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1433225" y="3201025"/>
              <a:ext cx="5041150" cy="18275"/>
            </a:xfrm>
            <a:custGeom>
              <a:avLst/>
              <a:gdLst/>
              <a:ahLst/>
              <a:cxnLst/>
              <a:rect l="l" t="t" r="r" b="b"/>
              <a:pathLst>
                <a:path w="201646" h="731" extrusionOk="0">
                  <a:moveTo>
                    <a:pt x="1" y="1"/>
                  </a:moveTo>
                  <a:lnTo>
                    <a:pt x="1" y="730"/>
                  </a:lnTo>
                  <a:lnTo>
                    <a:pt x="201646" y="730"/>
                  </a:lnTo>
                  <a:lnTo>
                    <a:pt x="201646"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1225650" y="3025500"/>
              <a:ext cx="538775" cy="116275"/>
            </a:xfrm>
            <a:custGeom>
              <a:avLst/>
              <a:gdLst/>
              <a:ahLst/>
              <a:cxnLst/>
              <a:rect l="l" t="t" r="r" b="b"/>
              <a:pathLst>
                <a:path w="21551" h="4651" extrusionOk="0">
                  <a:moveTo>
                    <a:pt x="2310" y="0"/>
                  </a:moveTo>
                  <a:cubicBezTo>
                    <a:pt x="1672" y="0"/>
                    <a:pt x="1095" y="274"/>
                    <a:pt x="669" y="699"/>
                  </a:cubicBezTo>
                  <a:cubicBezTo>
                    <a:pt x="274" y="1125"/>
                    <a:pt x="0" y="1672"/>
                    <a:pt x="0" y="2341"/>
                  </a:cubicBezTo>
                  <a:cubicBezTo>
                    <a:pt x="0" y="3617"/>
                    <a:pt x="1034" y="4651"/>
                    <a:pt x="2310" y="4651"/>
                  </a:cubicBezTo>
                  <a:lnTo>
                    <a:pt x="21551" y="4651"/>
                  </a:lnTo>
                  <a:lnTo>
                    <a:pt x="21551" y="4013"/>
                  </a:lnTo>
                  <a:lnTo>
                    <a:pt x="21034" y="4013"/>
                  </a:lnTo>
                  <a:lnTo>
                    <a:pt x="21034" y="760"/>
                  </a:lnTo>
                  <a:lnTo>
                    <a:pt x="21551" y="760"/>
                  </a:lnTo>
                  <a:lnTo>
                    <a:pt x="21551"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1273525" y="3044500"/>
              <a:ext cx="481025" cy="79800"/>
            </a:xfrm>
            <a:custGeom>
              <a:avLst/>
              <a:gdLst/>
              <a:ahLst/>
              <a:cxnLst/>
              <a:rect l="l" t="t" r="r" b="b"/>
              <a:pathLst>
                <a:path w="19241" h="3192" extrusionOk="0">
                  <a:moveTo>
                    <a:pt x="1581" y="0"/>
                  </a:moveTo>
                  <a:cubicBezTo>
                    <a:pt x="1155" y="0"/>
                    <a:pt x="730" y="152"/>
                    <a:pt x="456" y="456"/>
                  </a:cubicBezTo>
                  <a:cubicBezTo>
                    <a:pt x="213" y="760"/>
                    <a:pt x="0" y="1155"/>
                    <a:pt x="0" y="1611"/>
                  </a:cubicBezTo>
                  <a:cubicBezTo>
                    <a:pt x="0" y="2493"/>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1318350" y="3065775"/>
              <a:ext cx="436200" cy="11425"/>
            </a:xfrm>
            <a:custGeom>
              <a:avLst/>
              <a:gdLst/>
              <a:ahLst/>
              <a:cxnLst/>
              <a:rect l="l" t="t" r="r" b="b"/>
              <a:pathLst>
                <a:path w="17448" h="457" extrusionOk="0">
                  <a:moveTo>
                    <a:pt x="244" y="0"/>
                  </a:moveTo>
                  <a:cubicBezTo>
                    <a:pt x="122" y="0"/>
                    <a:pt x="1" y="61"/>
                    <a:pt x="1" y="213"/>
                  </a:cubicBezTo>
                  <a:cubicBezTo>
                    <a:pt x="1" y="335"/>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1318350" y="3096175"/>
              <a:ext cx="436200" cy="11425"/>
            </a:xfrm>
            <a:custGeom>
              <a:avLst/>
              <a:gdLst/>
              <a:ahLst/>
              <a:cxnLst/>
              <a:rect l="l" t="t" r="r" b="b"/>
              <a:pathLst>
                <a:path w="17448" h="457" extrusionOk="0">
                  <a:moveTo>
                    <a:pt x="244" y="0"/>
                  </a:moveTo>
                  <a:cubicBezTo>
                    <a:pt x="122" y="0"/>
                    <a:pt x="1" y="61"/>
                    <a:pt x="1" y="213"/>
                  </a:cubicBezTo>
                  <a:cubicBezTo>
                    <a:pt x="1" y="334"/>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1225650" y="2910000"/>
              <a:ext cx="538775" cy="115525"/>
            </a:xfrm>
            <a:custGeom>
              <a:avLst/>
              <a:gdLst/>
              <a:ahLst/>
              <a:cxnLst/>
              <a:rect l="l" t="t" r="r" b="b"/>
              <a:pathLst>
                <a:path w="21551" h="4621" extrusionOk="0">
                  <a:moveTo>
                    <a:pt x="2310" y="0"/>
                  </a:moveTo>
                  <a:cubicBezTo>
                    <a:pt x="1672" y="0"/>
                    <a:pt x="1095" y="274"/>
                    <a:pt x="669" y="669"/>
                  </a:cubicBezTo>
                  <a:cubicBezTo>
                    <a:pt x="274" y="1094"/>
                    <a:pt x="0" y="1672"/>
                    <a:pt x="0" y="2310"/>
                  </a:cubicBezTo>
                  <a:cubicBezTo>
                    <a:pt x="0" y="3617"/>
                    <a:pt x="1034" y="4620"/>
                    <a:pt x="2310" y="4620"/>
                  </a:cubicBezTo>
                  <a:lnTo>
                    <a:pt x="21551" y="4620"/>
                  </a:lnTo>
                  <a:lnTo>
                    <a:pt x="21551" y="3982"/>
                  </a:lnTo>
                  <a:lnTo>
                    <a:pt x="21034" y="3982"/>
                  </a:lnTo>
                  <a:lnTo>
                    <a:pt x="21034" y="760"/>
                  </a:lnTo>
                  <a:lnTo>
                    <a:pt x="21551" y="760"/>
                  </a:lnTo>
                  <a:lnTo>
                    <a:pt x="21551"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273525" y="2929000"/>
              <a:ext cx="481025" cy="79800"/>
            </a:xfrm>
            <a:custGeom>
              <a:avLst/>
              <a:gdLst/>
              <a:ahLst/>
              <a:cxnLst/>
              <a:rect l="l" t="t" r="r" b="b"/>
              <a:pathLst>
                <a:path w="19241" h="3192" extrusionOk="0">
                  <a:moveTo>
                    <a:pt x="1581" y="0"/>
                  </a:moveTo>
                  <a:cubicBezTo>
                    <a:pt x="1155" y="0"/>
                    <a:pt x="730" y="152"/>
                    <a:pt x="456" y="456"/>
                  </a:cubicBezTo>
                  <a:cubicBezTo>
                    <a:pt x="213" y="760"/>
                    <a:pt x="0" y="1125"/>
                    <a:pt x="0" y="1581"/>
                  </a:cubicBezTo>
                  <a:cubicBezTo>
                    <a:pt x="0" y="2462"/>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18350" y="2951025"/>
              <a:ext cx="436200" cy="11425"/>
            </a:xfrm>
            <a:custGeom>
              <a:avLst/>
              <a:gdLst/>
              <a:ahLst/>
              <a:cxnLst/>
              <a:rect l="l" t="t" r="r" b="b"/>
              <a:pathLst>
                <a:path w="17448" h="457" extrusionOk="0">
                  <a:moveTo>
                    <a:pt x="244" y="1"/>
                  </a:moveTo>
                  <a:cubicBezTo>
                    <a:pt x="122" y="1"/>
                    <a:pt x="1" y="61"/>
                    <a:pt x="1" y="213"/>
                  </a:cubicBezTo>
                  <a:cubicBezTo>
                    <a:pt x="1" y="335"/>
                    <a:pt x="92" y="456"/>
                    <a:pt x="244" y="456"/>
                  </a:cubicBezTo>
                  <a:lnTo>
                    <a:pt x="17448" y="456"/>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1318350" y="2979900"/>
              <a:ext cx="436200" cy="11425"/>
            </a:xfrm>
            <a:custGeom>
              <a:avLst/>
              <a:gdLst/>
              <a:ahLst/>
              <a:cxnLst/>
              <a:rect l="l" t="t" r="r" b="b"/>
              <a:pathLst>
                <a:path w="17448" h="457" extrusionOk="0">
                  <a:moveTo>
                    <a:pt x="244" y="1"/>
                  </a:moveTo>
                  <a:cubicBezTo>
                    <a:pt x="122" y="1"/>
                    <a:pt x="1" y="92"/>
                    <a:pt x="1" y="244"/>
                  </a:cubicBezTo>
                  <a:cubicBezTo>
                    <a:pt x="1" y="365"/>
                    <a:pt x="92" y="457"/>
                    <a:pt x="244" y="457"/>
                  </a:cubicBezTo>
                  <a:lnTo>
                    <a:pt x="17448" y="457"/>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0"/>
            <p:cNvGrpSpPr/>
            <p:nvPr/>
          </p:nvGrpSpPr>
          <p:grpSpPr>
            <a:xfrm>
              <a:off x="2336600" y="2590850"/>
              <a:ext cx="967375" cy="556250"/>
              <a:chOff x="2336600" y="2590850"/>
              <a:chExt cx="967375" cy="556250"/>
            </a:xfrm>
          </p:grpSpPr>
          <p:sp>
            <p:nvSpPr>
              <p:cNvPr id="553" name="Google Shape;553;p40"/>
              <p:cNvSpPr/>
              <p:nvPr/>
            </p:nvSpPr>
            <p:spPr>
              <a:xfrm flipH="1">
                <a:off x="2487050" y="3101475"/>
                <a:ext cx="816925" cy="44875"/>
              </a:xfrm>
              <a:custGeom>
                <a:avLst/>
                <a:gdLst/>
                <a:ahLst/>
                <a:cxnLst/>
                <a:rect l="l" t="t" r="r" b="b"/>
                <a:pathLst>
                  <a:path w="32677" h="1795" extrusionOk="0">
                    <a:moveTo>
                      <a:pt x="1673" y="1"/>
                    </a:moveTo>
                    <a:cubicBezTo>
                      <a:pt x="1156" y="1"/>
                      <a:pt x="700" y="244"/>
                      <a:pt x="548" y="578"/>
                    </a:cubicBezTo>
                    <a:lnTo>
                      <a:pt x="1" y="1794"/>
                    </a:lnTo>
                    <a:lnTo>
                      <a:pt x="32129" y="1794"/>
                    </a:lnTo>
                    <a:lnTo>
                      <a:pt x="32463" y="1004"/>
                    </a:lnTo>
                    <a:cubicBezTo>
                      <a:pt x="32676" y="518"/>
                      <a:pt x="32129" y="1"/>
                      <a:pt x="3130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flipH="1">
                <a:off x="2336600" y="2590850"/>
                <a:ext cx="747750" cy="457475"/>
              </a:xfrm>
              <a:custGeom>
                <a:avLst/>
                <a:gdLst/>
                <a:ahLst/>
                <a:cxnLst/>
                <a:rect l="l" t="t" r="r" b="b"/>
                <a:pathLst>
                  <a:path w="29910" h="18299" extrusionOk="0">
                    <a:moveTo>
                      <a:pt x="4985" y="0"/>
                    </a:moveTo>
                    <a:cubicBezTo>
                      <a:pt x="4529" y="0"/>
                      <a:pt x="4134" y="334"/>
                      <a:pt x="4043" y="760"/>
                    </a:cubicBezTo>
                    <a:lnTo>
                      <a:pt x="152" y="17143"/>
                    </a:lnTo>
                    <a:cubicBezTo>
                      <a:pt x="0" y="17751"/>
                      <a:pt x="487" y="18298"/>
                      <a:pt x="1094" y="18298"/>
                    </a:cubicBezTo>
                    <a:lnTo>
                      <a:pt x="24925" y="18298"/>
                    </a:lnTo>
                    <a:cubicBezTo>
                      <a:pt x="25381" y="18298"/>
                      <a:pt x="25776" y="17964"/>
                      <a:pt x="25867" y="17538"/>
                    </a:cubicBezTo>
                    <a:lnTo>
                      <a:pt x="29758" y="1185"/>
                    </a:lnTo>
                    <a:cubicBezTo>
                      <a:pt x="29910" y="578"/>
                      <a:pt x="29454" y="0"/>
                      <a:pt x="2881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flipH="1">
                <a:off x="2385225" y="2625025"/>
                <a:ext cx="98825" cy="88175"/>
              </a:xfrm>
              <a:custGeom>
                <a:avLst/>
                <a:gdLst/>
                <a:ahLst/>
                <a:cxnLst/>
                <a:rect l="l" t="t" r="r" b="b"/>
                <a:pathLst>
                  <a:path w="3953" h="3527" extrusionOk="0">
                    <a:moveTo>
                      <a:pt x="2311" y="1490"/>
                    </a:moveTo>
                    <a:lnTo>
                      <a:pt x="2129" y="2129"/>
                    </a:lnTo>
                    <a:lnTo>
                      <a:pt x="1642" y="2129"/>
                    </a:lnTo>
                    <a:lnTo>
                      <a:pt x="1825" y="1490"/>
                    </a:lnTo>
                    <a:close/>
                    <a:moveTo>
                      <a:pt x="1490" y="1"/>
                    </a:moveTo>
                    <a:lnTo>
                      <a:pt x="1247" y="670"/>
                    </a:lnTo>
                    <a:lnTo>
                      <a:pt x="578" y="670"/>
                    </a:lnTo>
                    <a:lnTo>
                      <a:pt x="426" y="1429"/>
                    </a:lnTo>
                    <a:lnTo>
                      <a:pt x="1034" y="1429"/>
                    </a:lnTo>
                    <a:lnTo>
                      <a:pt x="852" y="2098"/>
                    </a:lnTo>
                    <a:lnTo>
                      <a:pt x="153" y="2098"/>
                    </a:lnTo>
                    <a:lnTo>
                      <a:pt x="1" y="2858"/>
                    </a:lnTo>
                    <a:lnTo>
                      <a:pt x="609" y="2858"/>
                    </a:lnTo>
                    <a:lnTo>
                      <a:pt x="396" y="3527"/>
                    </a:lnTo>
                    <a:lnTo>
                      <a:pt x="1186" y="3527"/>
                    </a:lnTo>
                    <a:lnTo>
                      <a:pt x="1399" y="2858"/>
                    </a:lnTo>
                    <a:lnTo>
                      <a:pt x="1916" y="2858"/>
                    </a:lnTo>
                    <a:lnTo>
                      <a:pt x="1673" y="3527"/>
                    </a:lnTo>
                    <a:lnTo>
                      <a:pt x="2463" y="3527"/>
                    </a:lnTo>
                    <a:lnTo>
                      <a:pt x="2706" y="2858"/>
                    </a:lnTo>
                    <a:lnTo>
                      <a:pt x="3375" y="2858"/>
                    </a:lnTo>
                    <a:lnTo>
                      <a:pt x="3527" y="2098"/>
                    </a:lnTo>
                    <a:lnTo>
                      <a:pt x="2919" y="2098"/>
                    </a:lnTo>
                    <a:lnTo>
                      <a:pt x="3132" y="1429"/>
                    </a:lnTo>
                    <a:lnTo>
                      <a:pt x="3800" y="1429"/>
                    </a:lnTo>
                    <a:lnTo>
                      <a:pt x="3952" y="670"/>
                    </a:lnTo>
                    <a:lnTo>
                      <a:pt x="3344" y="670"/>
                    </a:lnTo>
                    <a:lnTo>
                      <a:pt x="3588" y="1"/>
                    </a:lnTo>
                    <a:lnTo>
                      <a:pt x="2767" y="1"/>
                    </a:lnTo>
                    <a:lnTo>
                      <a:pt x="2554" y="670"/>
                    </a:lnTo>
                    <a:lnTo>
                      <a:pt x="2068" y="670"/>
                    </a:lnTo>
                    <a:lnTo>
                      <a:pt x="2281"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flipH="1">
                <a:off x="2627625" y="2789175"/>
                <a:ext cx="98825" cy="93475"/>
              </a:xfrm>
              <a:custGeom>
                <a:avLst/>
                <a:gdLst/>
                <a:ahLst/>
                <a:cxnLst/>
                <a:rect l="l" t="t" r="r" b="b"/>
                <a:pathLst>
                  <a:path w="3953" h="3739" extrusionOk="0">
                    <a:moveTo>
                      <a:pt x="2189" y="0"/>
                    </a:moveTo>
                    <a:cubicBezTo>
                      <a:pt x="1156" y="0"/>
                      <a:pt x="244" y="851"/>
                      <a:pt x="122" y="1854"/>
                    </a:cubicBezTo>
                    <a:cubicBezTo>
                      <a:pt x="1" y="2888"/>
                      <a:pt x="761" y="3739"/>
                      <a:pt x="1794" y="3739"/>
                    </a:cubicBezTo>
                    <a:cubicBezTo>
                      <a:pt x="2827" y="3739"/>
                      <a:pt x="3739" y="2888"/>
                      <a:pt x="3861" y="1854"/>
                    </a:cubicBezTo>
                    <a:cubicBezTo>
                      <a:pt x="3952" y="851"/>
                      <a:pt x="3253" y="0"/>
                      <a:pt x="2189"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flipH="1">
                <a:off x="2936150" y="2590850"/>
                <a:ext cx="147450" cy="457475"/>
              </a:xfrm>
              <a:custGeom>
                <a:avLst/>
                <a:gdLst/>
                <a:ahLst/>
                <a:cxnLst/>
                <a:rect l="l" t="t" r="r" b="b"/>
                <a:pathLst>
                  <a:path w="5898" h="18299" extrusionOk="0">
                    <a:moveTo>
                      <a:pt x="4986" y="0"/>
                    </a:moveTo>
                    <a:cubicBezTo>
                      <a:pt x="4530" y="0"/>
                      <a:pt x="4165" y="334"/>
                      <a:pt x="4043" y="760"/>
                    </a:cubicBezTo>
                    <a:lnTo>
                      <a:pt x="153" y="17143"/>
                    </a:lnTo>
                    <a:cubicBezTo>
                      <a:pt x="1" y="17751"/>
                      <a:pt x="517" y="18298"/>
                      <a:pt x="1125" y="18298"/>
                    </a:cubicBezTo>
                    <a:lnTo>
                      <a:pt x="1794" y="18298"/>
                    </a:lnTo>
                    <a:lnTo>
                      <a:pt x="5897"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flipH="1">
                <a:off x="2704375" y="3048300"/>
                <a:ext cx="79825" cy="97275"/>
              </a:xfrm>
              <a:custGeom>
                <a:avLst/>
                <a:gdLst/>
                <a:ahLst/>
                <a:cxnLst/>
                <a:rect l="l" t="t" r="r" b="b"/>
                <a:pathLst>
                  <a:path w="3193" h="3891" extrusionOk="0">
                    <a:moveTo>
                      <a:pt x="852" y="0"/>
                    </a:moveTo>
                    <a:lnTo>
                      <a:pt x="1" y="3891"/>
                    </a:lnTo>
                    <a:lnTo>
                      <a:pt x="2402" y="3891"/>
                    </a:lnTo>
                    <a:lnTo>
                      <a:pt x="3192"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flipH="1">
                <a:off x="2643600" y="3103000"/>
                <a:ext cx="232550" cy="44100"/>
              </a:xfrm>
              <a:custGeom>
                <a:avLst/>
                <a:gdLst/>
                <a:ahLst/>
                <a:cxnLst/>
                <a:rect l="l" t="t" r="r" b="b"/>
                <a:pathLst>
                  <a:path w="9302" h="1764" extrusionOk="0">
                    <a:moveTo>
                      <a:pt x="1429" y="1"/>
                    </a:moveTo>
                    <a:cubicBezTo>
                      <a:pt x="1125" y="1"/>
                      <a:pt x="882" y="122"/>
                      <a:pt x="669" y="365"/>
                    </a:cubicBezTo>
                    <a:lnTo>
                      <a:pt x="183" y="1065"/>
                    </a:lnTo>
                    <a:cubicBezTo>
                      <a:pt x="1" y="1308"/>
                      <a:pt x="183" y="1733"/>
                      <a:pt x="578" y="1764"/>
                    </a:cubicBezTo>
                    <a:lnTo>
                      <a:pt x="8785" y="1764"/>
                    </a:lnTo>
                    <a:cubicBezTo>
                      <a:pt x="9089" y="1764"/>
                      <a:pt x="9302" y="1429"/>
                      <a:pt x="9150" y="1125"/>
                    </a:cubicBezTo>
                    <a:lnTo>
                      <a:pt x="8815" y="487"/>
                    </a:lnTo>
                    <a:cubicBezTo>
                      <a:pt x="8633" y="183"/>
                      <a:pt x="8329" y="1"/>
                      <a:pt x="796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0" name="Google Shape;560;p40"/>
          <p:cNvSpPr/>
          <p:nvPr/>
        </p:nvSpPr>
        <p:spPr>
          <a:xfrm rot="-9899469">
            <a:off x="152897" y="-530235"/>
            <a:ext cx="3928338" cy="1698219"/>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40"/>
          <p:cNvGrpSpPr/>
          <p:nvPr/>
        </p:nvGrpSpPr>
        <p:grpSpPr>
          <a:xfrm>
            <a:off x="1265175" y="1548325"/>
            <a:ext cx="546375" cy="439250"/>
            <a:chOff x="674300" y="4452475"/>
            <a:chExt cx="546375" cy="439250"/>
          </a:xfrm>
        </p:grpSpPr>
        <p:sp>
          <p:nvSpPr>
            <p:cNvPr id="562" name="Google Shape;562;p40"/>
            <p:cNvSpPr/>
            <p:nvPr/>
          </p:nvSpPr>
          <p:spPr>
            <a:xfrm>
              <a:off x="674300" y="4452475"/>
              <a:ext cx="546375" cy="439250"/>
            </a:xfrm>
            <a:custGeom>
              <a:avLst/>
              <a:gdLst/>
              <a:ahLst/>
              <a:cxnLst/>
              <a:rect l="l" t="t" r="r" b="b"/>
              <a:pathLst>
                <a:path w="21855" h="17570" extrusionOk="0">
                  <a:moveTo>
                    <a:pt x="17903" y="1065"/>
                  </a:moveTo>
                  <a:cubicBezTo>
                    <a:pt x="18542" y="1065"/>
                    <a:pt x="19058" y="1612"/>
                    <a:pt x="19058" y="2250"/>
                  </a:cubicBezTo>
                  <a:lnTo>
                    <a:pt x="19058" y="12037"/>
                  </a:lnTo>
                  <a:cubicBezTo>
                    <a:pt x="19058" y="12098"/>
                    <a:pt x="19119" y="12159"/>
                    <a:pt x="19119" y="12189"/>
                  </a:cubicBezTo>
                  <a:lnTo>
                    <a:pt x="20274" y="15776"/>
                  </a:lnTo>
                  <a:lnTo>
                    <a:pt x="15867" y="13071"/>
                  </a:lnTo>
                  <a:cubicBezTo>
                    <a:pt x="15806" y="13041"/>
                    <a:pt x="15715" y="13010"/>
                    <a:pt x="15624" y="13010"/>
                  </a:cubicBezTo>
                  <a:lnTo>
                    <a:pt x="2249" y="13010"/>
                  </a:lnTo>
                  <a:cubicBezTo>
                    <a:pt x="1581" y="13010"/>
                    <a:pt x="1064" y="12463"/>
                    <a:pt x="1064" y="11825"/>
                  </a:cubicBezTo>
                  <a:lnTo>
                    <a:pt x="1064" y="2250"/>
                  </a:lnTo>
                  <a:cubicBezTo>
                    <a:pt x="1064" y="1612"/>
                    <a:pt x="1581" y="1065"/>
                    <a:pt x="2249" y="1065"/>
                  </a:cubicBezTo>
                  <a:close/>
                  <a:moveTo>
                    <a:pt x="2249" y="1"/>
                  </a:moveTo>
                  <a:cubicBezTo>
                    <a:pt x="1034" y="1"/>
                    <a:pt x="0" y="1004"/>
                    <a:pt x="0" y="2250"/>
                  </a:cubicBezTo>
                  <a:lnTo>
                    <a:pt x="0" y="11825"/>
                  </a:lnTo>
                  <a:cubicBezTo>
                    <a:pt x="0" y="13041"/>
                    <a:pt x="973" y="14074"/>
                    <a:pt x="2249" y="14074"/>
                  </a:cubicBezTo>
                  <a:lnTo>
                    <a:pt x="15472" y="14074"/>
                  </a:lnTo>
                  <a:lnTo>
                    <a:pt x="20973" y="17478"/>
                  </a:lnTo>
                  <a:cubicBezTo>
                    <a:pt x="21095" y="17509"/>
                    <a:pt x="21156" y="17569"/>
                    <a:pt x="21247" y="17569"/>
                  </a:cubicBezTo>
                  <a:cubicBezTo>
                    <a:pt x="21338" y="17569"/>
                    <a:pt x="21460" y="17509"/>
                    <a:pt x="21581" y="17448"/>
                  </a:cubicBezTo>
                  <a:cubicBezTo>
                    <a:pt x="21763" y="17296"/>
                    <a:pt x="21855" y="17053"/>
                    <a:pt x="21763" y="16840"/>
                  </a:cubicBezTo>
                  <a:lnTo>
                    <a:pt x="20183" y="11977"/>
                  </a:lnTo>
                  <a:lnTo>
                    <a:pt x="20183" y="2250"/>
                  </a:lnTo>
                  <a:cubicBezTo>
                    <a:pt x="20183" y="1034"/>
                    <a:pt x="19180" y="1"/>
                    <a:pt x="17934"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003325" y="4599150"/>
              <a:ext cx="65375" cy="64600"/>
            </a:xfrm>
            <a:custGeom>
              <a:avLst/>
              <a:gdLst/>
              <a:ahLst/>
              <a:cxnLst/>
              <a:rect l="l" t="t" r="r" b="b"/>
              <a:pathLst>
                <a:path w="2615" h="2584" extrusionOk="0">
                  <a:moveTo>
                    <a:pt x="1307" y="0"/>
                  </a:moveTo>
                  <a:cubicBezTo>
                    <a:pt x="578" y="0"/>
                    <a:pt x="0" y="547"/>
                    <a:pt x="0" y="1277"/>
                  </a:cubicBezTo>
                  <a:cubicBezTo>
                    <a:pt x="0" y="2006"/>
                    <a:pt x="578" y="2584"/>
                    <a:pt x="1307" y="2584"/>
                  </a:cubicBezTo>
                  <a:cubicBezTo>
                    <a:pt x="2037" y="2584"/>
                    <a:pt x="2615" y="2006"/>
                    <a:pt x="2615" y="1277"/>
                  </a:cubicBezTo>
                  <a:cubicBezTo>
                    <a:pt x="2615" y="547"/>
                    <a:pt x="2037" y="0"/>
                    <a:pt x="1307"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887050" y="4599150"/>
              <a:ext cx="64625" cy="64600"/>
            </a:xfrm>
            <a:custGeom>
              <a:avLst/>
              <a:gdLst/>
              <a:ahLst/>
              <a:cxnLst/>
              <a:rect l="l" t="t" r="r" b="b"/>
              <a:pathLst>
                <a:path w="2585" h="2584" extrusionOk="0">
                  <a:moveTo>
                    <a:pt x="1278" y="0"/>
                  </a:moveTo>
                  <a:cubicBezTo>
                    <a:pt x="578" y="0"/>
                    <a:pt x="1" y="547"/>
                    <a:pt x="1" y="1277"/>
                  </a:cubicBezTo>
                  <a:cubicBezTo>
                    <a:pt x="1" y="2006"/>
                    <a:pt x="578" y="2584"/>
                    <a:pt x="1278" y="2584"/>
                  </a:cubicBezTo>
                  <a:cubicBezTo>
                    <a:pt x="2007" y="2584"/>
                    <a:pt x="2585" y="2006"/>
                    <a:pt x="2585" y="1277"/>
                  </a:cubicBezTo>
                  <a:cubicBezTo>
                    <a:pt x="2585" y="547"/>
                    <a:pt x="2007" y="0"/>
                    <a:pt x="1278"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770025" y="4599150"/>
              <a:ext cx="64625" cy="64600"/>
            </a:xfrm>
            <a:custGeom>
              <a:avLst/>
              <a:gdLst/>
              <a:ahLst/>
              <a:cxnLst/>
              <a:rect l="l" t="t" r="r" b="b"/>
              <a:pathLst>
                <a:path w="2585" h="2584" extrusionOk="0">
                  <a:moveTo>
                    <a:pt x="1308" y="0"/>
                  </a:moveTo>
                  <a:cubicBezTo>
                    <a:pt x="579" y="0"/>
                    <a:pt x="1" y="547"/>
                    <a:pt x="1" y="1277"/>
                  </a:cubicBezTo>
                  <a:cubicBezTo>
                    <a:pt x="1" y="2006"/>
                    <a:pt x="579" y="2584"/>
                    <a:pt x="1308" y="2584"/>
                  </a:cubicBezTo>
                  <a:cubicBezTo>
                    <a:pt x="2007" y="2584"/>
                    <a:pt x="2585" y="2006"/>
                    <a:pt x="2585" y="1277"/>
                  </a:cubicBezTo>
                  <a:cubicBezTo>
                    <a:pt x="2585" y="547"/>
                    <a:pt x="2007" y="0"/>
                    <a:pt x="1308"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40"/>
          <p:cNvSpPr/>
          <p:nvPr/>
        </p:nvSpPr>
        <p:spPr>
          <a:xfrm rot="9702675">
            <a:off x="6328416" y="4057019"/>
            <a:ext cx="3928803" cy="1698420"/>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62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652452" y="75204"/>
            <a:ext cx="7478700" cy="644400"/>
          </a:xfrm>
        </p:spPr>
        <p:txBody>
          <a:bodyPr/>
          <a:lstStyle/>
          <a:p>
            <a:r>
              <a:rPr lang="en-US" sz="3200" i="0" u="none" strike="noStrike" dirty="0">
                <a:solidFill>
                  <a:schemeClr val="accent2">
                    <a:lumMod val="10000"/>
                  </a:schemeClr>
                </a:solidFill>
                <a:effectLst/>
                <a:latin typeface="Aptos Narrow" panose="020B0004020202020204" pitchFamily="34" charset="0"/>
              </a:rPr>
              <a:t>Predictive Model Building</a:t>
            </a:r>
            <a:endParaRPr lang="ar-SA" dirty="0">
              <a:solidFill>
                <a:schemeClr val="accent2">
                  <a:lumMod val="10000"/>
                </a:schemeClr>
              </a:solidFill>
            </a:endParaRPr>
          </a:p>
        </p:txBody>
      </p:sp>
      <p:sp>
        <p:nvSpPr>
          <p:cNvPr id="12" name="Google Shape;172;p36">
            <a:extLst>
              <a:ext uri="{FF2B5EF4-FFF2-40B4-BE49-F238E27FC236}">
                <a16:creationId xmlns:a16="http://schemas.microsoft.com/office/drawing/2014/main" id="{DF9053B1-3A3D-35F4-8CC8-00331AC90B2A}"/>
              </a:ext>
            </a:extLst>
          </p:cNvPr>
          <p:cNvSpPr txBox="1">
            <a:spLocks/>
          </p:cNvSpPr>
          <p:nvPr/>
        </p:nvSpPr>
        <p:spPr>
          <a:xfrm>
            <a:off x="327391" y="904475"/>
            <a:ext cx="8491548" cy="3828541"/>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sp>
        <p:nvSpPr>
          <p:cNvPr id="2" name="مربع نص 1">
            <a:extLst>
              <a:ext uri="{FF2B5EF4-FFF2-40B4-BE49-F238E27FC236}">
                <a16:creationId xmlns:a16="http://schemas.microsoft.com/office/drawing/2014/main" id="{4F75CF56-E03F-4A0F-D176-36C1B5BB7A36}"/>
              </a:ext>
            </a:extLst>
          </p:cNvPr>
          <p:cNvSpPr txBox="1"/>
          <p:nvPr/>
        </p:nvSpPr>
        <p:spPr>
          <a:xfrm>
            <a:off x="1744381" y="904475"/>
            <a:ext cx="6342177" cy="769441"/>
          </a:xfrm>
          <a:prstGeom prst="rect">
            <a:avLst/>
          </a:prstGeom>
          <a:noFill/>
        </p:spPr>
        <p:txBody>
          <a:bodyPr wrap="square">
            <a:spAutoFit/>
          </a:bodyPr>
          <a:lstStyle/>
          <a:p>
            <a:r>
              <a:rPr lang="en-US" sz="2400" b="1" dirty="0">
                <a:solidFill>
                  <a:schemeClr val="bg1"/>
                </a:solidFill>
                <a:latin typeface="Aptos Narrow" panose="020B0004020202020204" pitchFamily="34" charset="0"/>
              </a:rPr>
              <a:t>Choose the best ML model using </a:t>
            </a:r>
            <a:r>
              <a:rPr lang="en-US" sz="2400" b="1" dirty="0" err="1">
                <a:solidFill>
                  <a:schemeClr val="bg1"/>
                </a:solidFill>
                <a:latin typeface="Aptos Narrow" panose="020B0004020202020204" pitchFamily="34" charset="0"/>
              </a:rPr>
              <a:t>LazyPredcit</a:t>
            </a:r>
            <a:r>
              <a:rPr lang="en-US" sz="2400" b="1" dirty="0">
                <a:solidFill>
                  <a:schemeClr val="bg1"/>
                </a:solidFill>
                <a:latin typeface="Aptos Narrow" panose="020B0004020202020204" pitchFamily="34" charset="0"/>
              </a:rPr>
              <a:t> </a:t>
            </a:r>
            <a:endParaRPr lang="en-US" sz="2400" b="1" i="0" dirty="0">
              <a:solidFill>
                <a:schemeClr val="bg1"/>
              </a:solidFill>
              <a:effectLst/>
              <a:latin typeface="Aptos Narrow" panose="020B0004020202020204" pitchFamily="34" charset="0"/>
            </a:endParaRPr>
          </a:p>
          <a:p>
            <a:endParaRPr lang="en-US" sz="2000" dirty="0">
              <a:solidFill>
                <a:schemeClr val="bg1">
                  <a:lumMod val="50000"/>
                </a:schemeClr>
              </a:solidFill>
              <a:latin typeface="Aptos Narrow" panose="020B0004020202020204" pitchFamily="34" charset="0"/>
            </a:endParaRPr>
          </a:p>
        </p:txBody>
      </p:sp>
      <p:pic>
        <p:nvPicPr>
          <p:cNvPr id="6" name="صورة 5">
            <a:extLst>
              <a:ext uri="{FF2B5EF4-FFF2-40B4-BE49-F238E27FC236}">
                <a16:creationId xmlns:a16="http://schemas.microsoft.com/office/drawing/2014/main" id="{98164E1F-828F-FC22-72DF-F4629905E8B5}"/>
              </a:ext>
            </a:extLst>
          </p:cNvPr>
          <p:cNvPicPr>
            <a:picLocks noChangeAspect="1"/>
          </p:cNvPicPr>
          <p:nvPr/>
        </p:nvPicPr>
        <p:blipFill>
          <a:blip r:embed="rId3"/>
          <a:stretch>
            <a:fillRect/>
          </a:stretch>
        </p:blipFill>
        <p:spPr>
          <a:xfrm>
            <a:off x="834822" y="1436095"/>
            <a:ext cx="7547178" cy="30049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علامة السالب 9">
            <a:extLst>
              <a:ext uri="{FF2B5EF4-FFF2-40B4-BE49-F238E27FC236}">
                <a16:creationId xmlns:a16="http://schemas.microsoft.com/office/drawing/2014/main" id="{06A32745-5DFF-04BD-EE3B-732B42454AE6}"/>
              </a:ext>
            </a:extLst>
          </p:cNvPr>
          <p:cNvSpPr/>
          <p:nvPr/>
        </p:nvSpPr>
        <p:spPr>
          <a:xfrm>
            <a:off x="397883" y="2977359"/>
            <a:ext cx="7984117" cy="529458"/>
          </a:xfrm>
          <a:prstGeom prst="mathMinu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علامة السالب 10">
            <a:extLst>
              <a:ext uri="{FF2B5EF4-FFF2-40B4-BE49-F238E27FC236}">
                <a16:creationId xmlns:a16="http://schemas.microsoft.com/office/drawing/2014/main" id="{1C3BE6AA-EA65-9C06-0CB4-CDF5D421840D}"/>
              </a:ext>
            </a:extLst>
          </p:cNvPr>
          <p:cNvSpPr/>
          <p:nvPr/>
        </p:nvSpPr>
        <p:spPr>
          <a:xfrm>
            <a:off x="147035" y="2016883"/>
            <a:ext cx="8234965" cy="529457"/>
          </a:xfrm>
          <a:prstGeom prst="mathMinu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4" name="علامة السالب 13">
            <a:extLst>
              <a:ext uri="{FF2B5EF4-FFF2-40B4-BE49-F238E27FC236}">
                <a16:creationId xmlns:a16="http://schemas.microsoft.com/office/drawing/2014/main" id="{9D9AF737-0206-CE52-3CD2-A659658D5752}"/>
              </a:ext>
            </a:extLst>
          </p:cNvPr>
          <p:cNvSpPr/>
          <p:nvPr/>
        </p:nvSpPr>
        <p:spPr>
          <a:xfrm>
            <a:off x="272458" y="1898355"/>
            <a:ext cx="8109542" cy="419594"/>
          </a:xfrm>
          <a:prstGeom prst="mathMinu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02819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652452" y="75204"/>
            <a:ext cx="7478700" cy="644400"/>
          </a:xfrm>
        </p:spPr>
        <p:txBody>
          <a:bodyPr/>
          <a:lstStyle/>
          <a:p>
            <a:r>
              <a:rPr lang="en-US" sz="3200" i="0" u="none" strike="noStrike" dirty="0">
                <a:solidFill>
                  <a:schemeClr val="accent2">
                    <a:lumMod val="10000"/>
                  </a:schemeClr>
                </a:solidFill>
                <a:effectLst/>
                <a:latin typeface="Aptos Narrow" panose="020B0004020202020204" pitchFamily="34" charset="0"/>
              </a:rPr>
              <a:t>Predictive Model Building</a:t>
            </a:r>
            <a:endParaRPr lang="ar-SA" dirty="0">
              <a:solidFill>
                <a:schemeClr val="accent2">
                  <a:lumMod val="10000"/>
                </a:schemeClr>
              </a:solidFill>
            </a:endParaRPr>
          </a:p>
        </p:txBody>
      </p:sp>
      <p:sp>
        <p:nvSpPr>
          <p:cNvPr id="2" name="مربع نص 1">
            <a:extLst>
              <a:ext uri="{FF2B5EF4-FFF2-40B4-BE49-F238E27FC236}">
                <a16:creationId xmlns:a16="http://schemas.microsoft.com/office/drawing/2014/main" id="{4F75CF56-E03F-4A0F-D176-36C1B5BB7A36}"/>
              </a:ext>
            </a:extLst>
          </p:cNvPr>
          <p:cNvSpPr txBox="1"/>
          <p:nvPr/>
        </p:nvSpPr>
        <p:spPr>
          <a:xfrm>
            <a:off x="922076" y="719604"/>
            <a:ext cx="6342177" cy="769441"/>
          </a:xfrm>
          <a:prstGeom prst="rect">
            <a:avLst/>
          </a:prstGeom>
          <a:noFill/>
        </p:spPr>
        <p:txBody>
          <a:bodyPr wrap="square">
            <a:spAutoFit/>
          </a:bodyPr>
          <a:lstStyle/>
          <a:p>
            <a:pPr algn="l"/>
            <a:r>
              <a:rPr lang="en-US" sz="2400" b="1" i="0" strike="noStrike" dirty="0">
                <a:solidFill>
                  <a:schemeClr val="bg1"/>
                </a:solidFill>
                <a:effectLst/>
                <a:latin typeface="Aptos Narrow" panose="020B0004020202020204" pitchFamily="34" charset="0"/>
              </a:rPr>
              <a:t>1. </a:t>
            </a:r>
            <a:r>
              <a:rPr lang="en-US" sz="2400" b="1" i="0" strike="noStrike" dirty="0">
                <a:solidFill>
                  <a:schemeClr val="bg1"/>
                </a:solidFill>
                <a:effectLst/>
                <a:latin typeface="Google Sans"/>
              </a:rPr>
              <a:t>Support Vector Classifier (</a:t>
            </a:r>
            <a:r>
              <a:rPr lang="en-US" sz="2400" b="1" i="0" strike="noStrike" dirty="0">
                <a:solidFill>
                  <a:schemeClr val="bg1"/>
                </a:solidFill>
                <a:effectLst/>
                <a:latin typeface="Aptos Narrow" panose="020B0004020202020204" pitchFamily="34" charset="0"/>
              </a:rPr>
              <a:t>SVC)</a:t>
            </a:r>
          </a:p>
          <a:p>
            <a:endParaRPr lang="en-US" sz="2000" dirty="0">
              <a:solidFill>
                <a:schemeClr val="bg1">
                  <a:lumMod val="50000"/>
                </a:schemeClr>
              </a:solidFill>
              <a:latin typeface="Aptos Narrow" panose="020B0004020202020204" pitchFamily="34" charset="0"/>
            </a:endParaRPr>
          </a:p>
        </p:txBody>
      </p:sp>
      <p:sp>
        <p:nvSpPr>
          <p:cNvPr id="4" name="Google Shape;172;p36">
            <a:extLst>
              <a:ext uri="{FF2B5EF4-FFF2-40B4-BE49-F238E27FC236}">
                <a16:creationId xmlns:a16="http://schemas.microsoft.com/office/drawing/2014/main" id="{828DC8A4-D23E-8D46-9E03-20B78FC7A6E0}"/>
              </a:ext>
            </a:extLst>
          </p:cNvPr>
          <p:cNvSpPr txBox="1">
            <a:spLocks/>
          </p:cNvSpPr>
          <p:nvPr/>
        </p:nvSpPr>
        <p:spPr>
          <a:xfrm>
            <a:off x="4740965" y="1197728"/>
            <a:ext cx="4313584" cy="3760948"/>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grpSp>
        <p:nvGrpSpPr>
          <p:cNvPr id="5" name="Google Shape;761;p45">
            <a:extLst>
              <a:ext uri="{FF2B5EF4-FFF2-40B4-BE49-F238E27FC236}">
                <a16:creationId xmlns:a16="http://schemas.microsoft.com/office/drawing/2014/main" id="{B668AD47-BF15-7C33-7E36-01C559576947}"/>
              </a:ext>
            </a:extLst>
          </p:cNvPr>
          <p:cNvGrpSpPr/>
          <p:nvPr/>
        </p:nvGrpSpPr>
        <p:grpSpPr>
          <a:xfrm>
            <a:off x="254518" y="4167849"/>
            <a:ext cx="795867" cy="900447"/>
            <a:chOff x="6205808" y="2932626"/>
            <a:chExt cx="325907" cy="325907"/>
          </a:xfrm>
        </p:grpSpPr>
        <p:sp>
          <p:nvSpPr>
            <p:cNvPr id="6" name="Google Shape;762;p45">
              <a:extLst>
                <a:ext uri="{FF2B5EF4-FFF2-40B4-BE49-F238E27FC236}">
                  <a16:creationId xmlns:a16="http://schemas.microsoft.com/office/drawing/2014/main" id="{D9D5D3FD-5EC1-6B58-A119-01BE9AA7DED7}"/>
                </a:ext>
              </a:extLst>
            </p:cNvPr>
            <p:cNvSpPr/>
            <p:nvPr/>
          </p:nvSpPr>
          <p:spPr>
            <a:xfrm>
              <a:off x="6480008" y="3101804"/>
              <a:ext cx="49015" cy="57016"/>
            </a:xfrm>
            <a:custGeom>
              <a:avLst/>
              <a:gdLst/>
              <a:ahLst/>
              <a:cxnLst/>
              <a:rect l="l" t="t" r="r" b="b"/>
              <a:pathLst>
                <a:path w="1311" h="1525" extrusionOk="0">
                  <a:moveTo>
                    <a:pt x="406" y="1"/>
                  </a:moveTo>
                  <a:lnTo>
                    <a:pt x="1" y="310"/>
                  </a:lnTo>
                  <a:lnTo>
                    <a:pt x="906" y="1525"/>
                  </a:lnTo>
                  <a:lnTo>
                    <a:pt x="1311" y="1215"/>
                  </a:lnTo>
                  <a:lnTo>
                    <a:pt x="406"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3;p45">
              <a:extLst>
                <a:ext uri="{FF2B5EF4-FFF2-40B4-BE49-F238E27FC236}">
                  <a16:creationId xmlns:a16="http://schemas.microsoft.com/office/drawing/2014/main" id="{E4831E44-0663-1029-E0F9-F8AF4F9CD9FD}"/>
                </a:ext>
              </a:extLst>
            </p:cNvPr>
            <p:cNvSpPr/>
            <p:nvPr/>
          </p:nvSpPr>
          <p:spPr>
            <a:xfrm>
              <a:off x="6414131" y="3104459"/>
              <a:ext cx="37425" cy="49015"/>
            </a:xfrm>
            <a:custGeom>
              <a:avLst/>
              <a:gdLst/>
              <a:ahLst/>
              <a:cxnLst/>
              <a:rect l="l" t="t" r="r" b="b"/>
              <a:pathLst>
                <a:path w="1001" h="1311" extrusionOk="0">
                  <a:moveTo>
                    <a:pt x="548" y="1"/>
                  </a:moveTo>
                  <a:lnTo>
                    <a:pt x="1" y="1049"/>
                  </a:lnTo>
                  <a:lnTo>
                    <a:pt x="310" y="1311"/>
                  </a:lnTo>
                  <a:lnTo>
                    <a:pt x="572" y="1049"/>
                  </a:lnTo>
                  <a:lnTo>
                    <a:pt x="1001" y="215"/>
                  </a:lnTo>
                  <a:lnTo>
                    <a:pt x="548"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4;p45">
              <a:extLst>
                <a:ext uri="{FF2B5EF4-FFF2-40B4-BE49-F238E27FC236}">
                  <a16:creationId xmlns:a16="http://schemas.microsoft.com/office/drawing/2014/main" id="{802F5BED-CC29-7B1E-EF06-52B060038F27}"/>
                </a:ext>
              </a:extLst>
            </p:cNvPr>
            <p:cNvSpPr/>
            <p:nvPr/>
          </p:nvSpPr>
          <p:spPr>
            <a:xfrm>
              <a:off x="6460454" y="3000297"/>
              <a:ext cx="35630" cy="42771"/>
            </a:xfrm>
            <a:custGeom>
              <a:avLst/>
              <a:gdLst/>
              <a:ahLst/>
              <a:cxnLst/>
              <a:rect l="l" t="t" r="r" b="b"/>
              <a:pathLst>
                <a:path w="953" h="1144" extrusionOk="0">
                  <a:moveTo>
                    <a:pt x="595" y="1"/>
                  </a:moveTo>
                  <a:lnTo>
                    <a:pt x="357" y="263"/>
                  </a:lnTo>
                  <a:lnTo>
                    <a:pt x="0" y="906"/>
                  </a:lnTo>
                  <a:lnTo>
                    <a:pt x="453" y="1144"/>
                  </a:lnTo>
                  <a:lnTo>
                    <a:pt x="953" y="263"/>
                  </a:lnTo>
                  <a:lnTo>
                    <a:pt x="595"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5;p45">
              <a:extLst>
                <a:ext uri="{FF2B5EF4-FFF2-40B4-BE49-F238E27FC236}">
                  <a16:creationId xmlns:a16="http://schemas.microsoft.com/office/drawing/2014/main" id="{6587CA98-628D-7EE6-3101-AD366EB3565A}"/>
                </a:ext>
              </a:extLst>
            </p:cNvPr>
            <p:cNvSpPr/>
            <p:nvPr/>
          </p:nvSpPr>
          <p:spPr>
            <a:xfrm>
              <a:off x="6356255" y="3095560"/>
              <a:ext cx="44566" cy="57913"/>
            </a:xfrm>
            <a:custGeom>
              <a:avLst/>
              <a:gdLst/>
              <a:ahLst/>
              <a:cxnLst/>
              <a:rect l="l" t="t" r="r" b="b"/>
              <a:pathLst>
                <a:path w="1192" h="1549" extrusionOk="0">
                  <a:moveTo>
                    <a:pt x="334" y="1"/>
                  </a:moveTo>
                  <a:lnTo>
                    <a:pt x="1" y="263"/>
                  </a:lnTo>
                  <a:lnTo>
                    <a:pt x="596" y="1287"/>
                  </a:lnTo>
                  <a:lnTo>
                    <a:pt x="882" y="1549"/>
                  </a:lnTo>
                  <a:lnTo>
                    <a:pt x="1192" y="1287"/>
                  </a:lnTo>
                  <a:lnTo>
                    <a:pt x="596" y="263"/>
                  </a:lnTo>
                  <a:lnTo>
                    <a:pt x="334"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6;p45">
              <a:extLst>
                <a:ext uri="{FF2B5EF4-FFF2-40B4-BE49-F238E27FC236}">
                  <a16:creationId xmlns:a16="http://schemas.microsoft.com/office/drawing/2014/main" id="{31A45673-C491-529A-5593-FD30027BA256}"/>
                </a:ext>
              </a:extLst>
            </p:cNvPr>
            <p:cNvSpPr/>
            <p:nvPr/>
          </p:nvSpPr>
          <p:spPr>
            <a:xfrm>
              <a:off x="6295725" y="3095560"/>
              <a:ext cx="50772" cy="48118"/>
            </a:xfrm>
            <a:custGeom>
              <a:avLst/>
              <a:gdLst/>
              <a:ahLst/>
              <a:cxnLst/>
              <a:rect l="l" t="t" r="r" b="b"/>
              <a:pathLst>
                <a:path w="1358" h="1287" extrusionOk="0">
                  <a:moveTo>
                    <a:pt x="953" y="1"/>
                  </a:moveTo>
                  <a:lnTo>
                    <a:pt x="667" y="263"/>
                  </a:lnTo>
                  <a:lnTo>
                    <a:pt x="0" y="1025"/>
                  </a:lnTo>
                  <a:lnTo>
                    <a:pt x="381" y="1287"/>
                  </a:lnTo>
                  <a:lnTo>
                    <a:pt x="667" y="1025"/>
                  </a:lnTo>
                  <a:lnTo>
                    <a:pt x="1358" y="263"/>
                  </a:lnTo>
                  <a:lnTo>
                    <a:pt x="953"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7;p45">
              <a:extLst>
                <a:ext uri="{FF2B5EF4-FFF2-40B4-BE49-F238E27FC236}">
                  <a16:creationId xmlns:a16="http://schemas.microsoft.com/office/drawing/2014/main" id="{1DA5644D-C8E8-8487-6CE0-87C10DA63893}"/>
                </a:ext>
              </a:extLst>
            </p:cNvPr>
            <p:cNvSpPr/>
            <p:nvPr/>
          </p:nvSpPr>
          <p:spPr>
            <a:xfrm>
              <a:off x="6224502" y="2932626"/>
              <a:ext cx="19628" cy="325907"/>
            </a:xfrm>
            <a:custGeom>
              <a:avLst/>
              <a:gdLst/>
              <a:ahLst/>
              <a:cxnLst/>
              <a:rect l="l" t="t" r="r" b="b"/>
              <a:pathLst>
                <a:path w="525" h="8717" extrusionOk="0">
                  <a:moveTo>
                    <a:pt x="0" y="1"/>
                  </a:moveTo>
                  <a:lnTo>
                    <a:pt x="0" y="8717"/>
                  </a:lnTo>
                  <a:lnTo>
                    <a:pt x="524" y="8717"/>
                  </a:lnTo>
                  <a:lnTo>
                    <a:pt x="524"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8;p45">
              <a:extLst>
                <a:ext uri="{FF2B5EF4-FFF2-40B4-BE49-F238E27FC236}">
                  <a16:creationId xmlns:a16="http://schemas.microsoft.com/office/drawing/2014/main" id="{93B003D1-D147-20AA-6E2C-C152CC13A384}"/>
                </a:ext>
              </a:extLst>
            </p:cNvPr>
            <p:cNvSpPr/>
            <p:nvPr/>
          </p:nvSpPr>
          <p:spPr>
            <a:xfrm>
              <a:off x="6416823" y="3028786"/>
              <a:ext cx="95301" cy="95301"/>
            </a:xfrm>
            <a:custGeom>
              <a:avLst/>
              <a:gdLst/>
              <a:ahLst/>
              <a:cxnLst/>
              <a:rect l="l" t="t" r="r" b="b"/>
              <a:pathLst>
                <a:path w="2549" h="2549" extrusionOk="0">
                  <a:moveTo>
                    <a:pt x="1262" y="1"/>
                  </a:moveTo>
                  <a:cubicBezTo>
                    <a:pt x="572" y="1"/>
                    <a:pt x="0" y="572"/>
                    <a:pt x="0" y="1287"/>
                  </a:cubicBezTo>
                  <a:cubicBezTo>
                    <a:pt x="0" y="1977"/>
                    <a:pt x="572" y="2549"/>
                    <a:pt x="1262" y="2549"/>
                  </a:cubicBezTo>
                  <a:cubicBezTo>
                    <a:pt x="1977" y="2549"/>
                    <a:pt x="2548" y="1977"/>
                    <a:pt x="2548" y="1287"/>
                  </a:cubicBezTo>
                  <a:cubicBezTo>
                    <a:pt x="2548" y="572"/>
                    <a:pt x="1977" y="1"/>
                    <a:pt x="126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9;p45">
              <a:extLst>
                <a:ext uri="{FF2B5EF4-FFF2-40B4-BE49-F238E27FC236}">
                  <a16:creationId xmlns:a16="http://schemas.microsoft.com/office/drawing/2014/main" id="{563E5ECF-CC55-828A-2B17-E5C41003F463}"/>
                </a:ext>
              </a:extLst>
            </p:cNvPr>
            <p:cNvSpPr/>
            <p:nvPr/>
          </p:nvSpPr>
          <p:spPr>
            <a:xfrm>
              <a:off x="6435517" y="3048377"/>
              <a:ext cx="57913" cy="57016"/>
            </a:xfrm>
            <a:custGeom>
              <a:avLst/>
              <a:gdLst/>
              <a:ahLst/>
              <a:cxnLst/>
              <a:rect l="l" t="t" r="r" b="b"/>
              <a:pathLst>
                <a:path w="1549" h="1525" extrusionOk="0">
                  <a:moveTo>
                    <a:pt x="762" y="1"/>
                  </a:moveTo>
                  <a:cubicBezTo>
                    <a:pt x="357" y="1"/>
                    <a:pt x="0" y="334"/>
                    <a:pt x="0" y="763"/>
                  </a:cubicBezTo>
                  <a:cubicBezTo>
                    <a:pt x="0" y="1191"/>
                    <a:pt x="357" y="1525"/>
                    <a:pt x="762" y="1525"/>
                  </a:cubicBezTo>
                  <a:cubicBezTo>
                    <a:pt x="1191" y="1525"/>
                    <a:pt x="1548" y="1191"/>
                    <a:pt x="1548" y="763"/>
                  </a:cubicBezTo>
                  <a:cubicBezTo>
                    <a:pt x="1548" y="334"/>
                    <a:pt x="1191" y="1"/>
                    <a:pt x="762" y="1"/>
                  </a:cubicBezTo>
                  <a:close/>
                </a:path>
              </a:pathLst>
            </a:custGeom>
            <a:solidFill>
              <a:srgbClr val="CF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0;p45">
              <a:extLst>
                <a:ext uri="{FF2B5EF4-FFF2-40B4-BE49-F238E27FC236}">
                  <a16:creationId xmlns:a16="http://schemas.microsoft.com/office/drawing/2014/main" id="{D05E0B75-13CE-56D5-366D-084352C68CA7}"/>
                </a:ext>
              </a:extLst>
            </p:cNvPr>
            <p:cNvSpPr/>
            <p:nvPr/>
          </p:nvSpPr>
          <p:spPr>
            <a:xfrm>
              <a:off x="6205808" y="3221108"/>
              <a:ext cx="325907" cy="18731"/>
            </a:xfrm>
            <a:custGeom>
              <a:avLst/>
              <a:gdLst/>
              <a:ahLst/>
              <a:cxnLst/>
              <a:rect l="l" t="t" r="r" b="b"/>
              <a:pathLst>
                <a:path w="8717" h="501" extrusionOk="0">
                  <a:moveTo>
                    <a:pt x="0" y="1"/>
                  </a:moveTo>
                  <a:lnTo>
                    <a:pt x="0" y="501"/>
                  </a:lnTo>
                  <a:lnTo>
                    <a:pt x="8716" y="501"/>
                  </a:lnTo>
                  <a:lnTo>
                    <a:pt x="8716"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771;p45">
              <a:extLst>
                <a:ext uri="{FF2B5EF4-FFF2-40B4-BE49-F238E27FC236}">
                  <a16:creationId xmlns:a16="http://schemas.microsoft.com/office/drawing/2014/main" id="{26620072-F2D5-C3C1-54D9-B60B30EF56F0}"/>
                </a:ext>
              </a:extLst>
            </p:cNvPr>
            <p:cNvSpPr/>
            <p:nvPr/>
          </p:nvSpPr>
          <p:spPr>
            <a:xfrm>
              <a:off x="6407028" y="3221108"/>
              <a:ext cx="124687" cy="18731"/>
            </a:xfrm>
            <a:custGeom>
              <a:avLst/>
              <a:gdLst/>
              <a:ahLst/>
              <a:cxnLst/>
              <a:rect l="l" t="t" r="r" b="b"/>
              <a:pathLst>
                <a:path w="3335" h="501" extrusionOk="0">
                  <a:moveTo>
                    <a:pt x="0" y="1"/>
                  </a:moveTo>
                  <a:lnTo>
                    <a:pt x="0" y="501"/>
                  </a:lnTo>
                  <a:lnTo>
                    <a:pt x="3334" y="501"/>
                  </a:lnTo>
                  <a:lnTo>
                    <a:pt x="333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2;p45">
              <a:extLst>
                <a:ext uri="{FF2B5EF4-FFF2-40B4-BE49-F238E27FC236}">
                  <a16:creationId xmlns:a16="http://schemas.microsoft.com/office/drawing/2014/main" id="{4B65A15C-6DBB-F3FD-4348-1544B2355EA8}"/>
                </a:ext>
              </a:extLst>
            </p:cNvPr>
            <p:cNvSpPr/>
            <p:nvPr/>
          </p:nvSpPr>
          <p:spPr>
            <a:xfrm>
              <a:off x="6378538" y="3143641"/>
              <a:ext cx="57016" cy="57913"/>
            </a:xfrm>
            <a:custGeom>
              <a:avLst/>
              <a:gdLst/>
              <a:ahLst/>
              <a:cxnLst/>
              <a:rect l="l" t="t" r="r" b="b"/>
              <a:pathLst>
                <a:path w="1525" h="1549" extrusionOk="0">
                  <a:moveTo>
                    <a:pt x="0" y="1"/>
                  </a:moveTo>
                  <a:lnTo>
                    <a:pt x="0" y="1549"/>
                  </a:lnTo>
                  <a:lnTo>
                    <a:pt x="1524" y="1549"/>
                  </a:lnTo>
                  <a:lnTo>
                    <a:pt x="1524"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3;p45">
              <a:extLst>
                <a:ext uri="{FF2B5EF4-FFF2-40B4-BE49-F238E27FC236}">
                  <a16:creationId xmlns:a16="http://schemas.microsoft.com/office/drawing/2014/main" id="{1B955365-F4F5-5D3F-C21E-8BA69DE41A41}"/>
                </a:ext>
              </a:extLst>
            </p:cNvPr>
            <p:cNvSpPr/>
            <p:nvPr/>
          </p:nvSpPr>
          <p:spPr>
            <a:xfrm>
              <a:off x="6407028" y="3143641"/>
              <a:ext cx="28527" cy="57913"/>
            </a:xfrm>
            <a:custGeom>
              <a:avLst/>
              <a:gdLst/>
              <a:ahLst/>
              <a:cxnLst/>
              <a:rect l="l" t="t" r="r" b="b"/>
              <a:pathLst>
                <a:path w="763" h="1549" extrusionOk="0">
                  <a:moveTo>
                    <a:pt x="0" y="1"/>
                  </a:moveTo>
                  <a:lnTo>
                    <a:pt x="0" y="1549"/>
                  </a:lnTo>
                  <a:lnTo>
                    <a:pt x="762" y="1549"/>
                  </a:lnTo>
                  <a:lnTo>
                    <a:pt x="762"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4;p45">
              <a:extLst>
                <a:ext uri="{FF2B5EF4-FFF2-40B4-BE49-F238E27FC236}">
                  <a16:creationId xmlns:a16="http://schemas.microsoft.com/office/drawing/2014/main" id="{C8CCD393-A311-8D7A-07C5-90DC697FC2A2}"/>
                </a:ext>
              </a:extLst>
            </p:cNvPr>
            <p:cNvSpPr/>
            <p:nvPr/>
          </p:nvSpPr>
          <p:spPr>
            <a:xfrm>
              <a:off x="6262787" y="3133845"/>
              <a:ext cx="57913" cy="57913"/>
            </a:xfrm>
            <a:custGeom>
              <a:avLst/>
              <a:gdLst/>
              <a:ahLst/>
              <a:cxnLst/>
              <a:rect l="l" t="t" r="r" b="b"/>
              <a:pathLst>
                <a:path w="1549" h="1549" extrusionOk="0">
                  <a:moveTo>
                    <a:pt x="0" y="1"/>
                  </a:moveTo>
                  <a:lnTo>
                    <a:pt x="0" y="1549"/>
                  </a:lnTo>
                  <a:lnTo>
                    <a:pt x="1548" y="1549"/>
                  </a:lnTo>
                  <a:lnTo>
                    <a:pt x="1548"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5;p45">
              <a:extLst>
                <a:ext uri="{FF2B5EF4-FFF2-40B4-BE49-F238E27FC236}">
                  <a16:creationId xmlns:a16="http://schemas.microsoft.com/office/drawing/2014/main" id="{93F63937-307D-0505-4941-45A261BC9A4D}"/>
                </a:ext>
              </a:extLst>
            </p:cNvPr>
            <p:cNvSpPr/>
            <p:nvPr/>
          </p:nvSpPr>
          <p:spPr>
            <a:xfrm>
              <a:off x="6320662" y="3048377"/>
              <a:ext cx="57913" cy="57016"/>
            </a:xfrm>
            <a:custGeom>
              <a:avLst/>
              <a:gdLst/>
              <a:ahLst/>
              <a:cxnLst/>
              <a:rect l="l" t="t" r="r" b="b"/>
              <a:pathLst>
                <a:path w="1549" h="1525" extrusionOk="0">
                  <a:moveTo>
                    <a:pt x="0" y="1"/>
                  </a:moveTo>
                  <a:lnTo>
                    <a:pt x="0" y="1525"/>
                  </a:lnTo>
                  <a:lnTo>
                    <a:pt x="1548" y="1525"/>
                  </a:lnTo>
                  <a:lnTo>
                    <a:pt x="1548"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6;p45">
              <a:extLst>
                <a:ext uri="{FF2B5EF4-FFF2-40B4-BE49-F238E27FC236}">
                  <a16:creationId xmlns:a16="http://schemas.microsoft.com/office/drawing/2014/main" id="{ECF21060-852B-99B0-121B-5AC846D6B78D}"/>
                </a:ext>
              </a:extLst>
            </p:cNvPr>
            <p:cNvSpPr/>
            <p:nvPr/>
          </p:nvSpPr>
          <p:spPr>
            <a:xfrm>
              <a:off x="6473802" y="2951319"/>
              <a:ext cx="57913" cy="58811"/>
            </a:xfrm>
            <a:custGeom>
              <a:avLst/>
              <a:gdLst/>
              <a:ahLst/>
              <a:cxnLst/>
              <a:rect l="l" t="t" r="r" b="b"/>
              <a:pathLst>
                <a:path w="1549" h="1573" extrusionOk="0">
                  <a:moveTo>
                    <a:pt x="0" y="1"/>
                  </a:moveTo>
                  <a:lnTo>
                    <a:pt x="0" y="1573"/>
                  </a:lnTo>
                  <a:lnTo>
                    <a:pt x="1548" y="1573"/>
                  </a:lnTo>
                  <a:lnTo>
                    <a:pt x="1548"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مربع نص 20">
            <a:extLst>
              <a:ext uri="{FF2B5EF4-FFF2-40B4-BE49-F238E27FC236}">
                <a16:creationId xmlns:a16="http://schemas.microsoft.com/office/drawing/2014/main" id="{0E583590-AE9A-CA89-3857-1112E4CA2E88}"/>
              </a:ext>
            </a:extLst>
          </p:cNvPr>
          <p:cNvSpPr txBox="1"/>
          <p:nvPr/>
        </p:nvSpPr>
        <p:spPr>
          <a:xfrm>
            <a:off x="426372" y="1265457"/>
            <a:ext cx="4061257" cy="2862322"/>
          </a:xfrm>
          <a:prstGeom prst="rect">
            <a:avLst/>
          </a:prstGeom>
          <a:noFill/>
        </p:spPr>
        <p:txBody>
          <a:bodyPr wrap="square" rtlCol="1">
            <a:spAutoFit/>
          </a:bodyPr>
          <a:lstStyle/>
          <a:p>
            <a:r>
              <a:rPr lang="en-US" sz="1800" b="1" dirty="0">
                <a:solidFill>
                  <a:schemeClr val="bg1">
                    <a:lumMod val="50000"/>
                  </a:schemeClr>
                </a:solidFill>
                <a:latin typeface="Aptos Narrow" panose="020B0004020202020204" pitchFamily="34" charset="0"/>
              </a:rPr>
              <a:t>Support Vector Machine (SVM) </a:t>
            </a:r>
            <a:r>
              <a:rPr lang="en-US" sz="1800" dirty="0">
                <a:solidFill>
                  <a:schemeClr val="bg1">
                    <a:lumMod val="50000"/>
                  </a:schemeClr>
                </a:solidFill>
                <a:latin typeface="Aptos Narrow" panose="020B0004020202020204" pitchFamily="34" charset="0"/>
              </a:rPr>
              <a:t>is a supervised machine learning algorithm used for both classification and regression. </a:t>
            </a:r>
          </a:p>
          <a:p>
            <a:endParaRPr lang="en-US" sz="1800" dirty="0">
              <a:solidFill>
                <a:schemeClr val="bg1">
                  <a:lumMod val="50000"/>
                </a:schemeClr>
              </a:solidFill>
              <a:latin typeface="Aptos Narrow" panose="020B0004020202020204" pitchFamily="34" charset="0"/>
            </a:endParaRPr>
          </a:p>
          <a:p>
            <a:r>
              <a:rPr lang="en-US" sz="1800" dirty="0">
                <a:solidFill>
                  <a:schemeClr val="bg1">
                    <a:lumMod val="50000"/>
                  </a:schemeClr>
                </a:solidFill>
                <a:latin typeface="Aptos Narrow" panose="020B0004020202020204" pitchFamily="34" charset="0"/>
              </a:rPr>
              <a:t>The main objective of the </a:t>
            </a:r>
            <a:r>
              <a:rPr lang="en-US" sz="1800" b="1" dirty="0">
                <a:solidFill>
                  <a:schemeClr val="bg1">
                    <a:lumMod val="50000"/>
                  </a:schemeClr>
                </a:solidFill>
                <a:latin typeface="Aptos Narrow" panose="020B0004020202020204" pitchFamily="34" charset="0"/>
              </a:rPr>
              <a:t>SVM algorithm </a:t>
            </a:r>
            <a:r>
              <a:rPr lang="en-US" sz="1800" dirty="0">
                <a:solidFill>
                  <a:schemeClr val="bg1">
                    <a:lumMod val="50000"/>
                  </a:schemeClr>
                </a:solidFill>
                <a:latin typeface="Aptos Narrow" panose="020B0004020202020204" pitchFamily="34" charset="0"/>
              </a:rPr>
              <a:t>is to find the optimal hyperplane in an N-dimensional space that can separate the data points in different classes in the feature space. </a:t>
            </a:r>
            <a:endParaRPr lang="ar-SA" sz="1800" dirty="0">
              <a:solidFill>
                <a:schemeClr val="bg1">
                  <a:lumMod val="50000"/>
                </a:schemeClr>
              </a:solidFill>
              <a:latin typeface="Aptos Narrow" panose="020B0004020202020204" pitchFamily="34" charset="0"/>
            </a:endParaRPr>
          </a:p>
        </p:txBody>
      </p:sp>
      <p:pic>
        <p:nvPicPr>
          <p:cNvPr id="27" name="صورة 26">
            <a:extLst>
              <a:ext uri="{FF2B5EF4-FFF2-40B4-BE49-F238E27FC236}">
                <a16:creationId xmlns:a16="http://schemas.microsoft.com/office/drawing/2014/main" id="{A64DE170-6576-B850-B5AC-CFF283C77D9A}"/>
              </a:ext>
            </a:extLst>
          </p:cNvPr>
          <p:cNvPicPr>
            <a:picLocks noChangeAspect="1"/>
          </p:cNvPicPr>
          <p:nvPr/>
        </p:nvPicPr>
        <p:blipFill>
          <a:blip r:embed="rId3"/>
          <a:stretch>
            <a:fillRect/>
          </a:stretch>
        </p:blipFill>
        <p:spPr>
          <a:xfrm>
            <a:off x="4865464" y="1285457"/>
            <a:ext cx="4064586" cy="3585490"/>
          </a:xfrm>
          <a:prstGeom prst="rect">
            <a:avLst/>
          </a:prstGeom>
        </p:spPr>
      </p:pic>
    </p:spTree>
    <p:extLst>
      <p:ext uri="{BB962C8B-B14F-4D97-AF65-F5344CB8AC3E}">
        <p14:creationId xmlns:p14="http://schemas.microsoft.com/office/powerpoint/2010/main" val="1573403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652452" y="75204"/>
            <a:ext cx="7478700" cy="644400"/>
          </a:xfrm>
        </p:spPr>
        <p:txBody>
          <a:bodyPr/>
          <a:lstStyle/>
          <a:p>
            <a:r>
              <a:rPr lang="en-US" sz="3200" i="0" u="none" strike="noStrike" dirty="0">
                <a:solidFill>
                  <a:schemeClr val="accent2">
                    <a:lumMod val="10000"/>
                  </a:schemeClr>
                </a:solidFill>
                <a:effectLst/>
                <a:latin typeface="Aptos Narrow" panose="020B0004020202020204" pitchFamily="34" charset="0"/>
              </a:rPr>
              <a:t>Predictive Model Building</a:t>
            </a:r>
            <a:endParaRPr lang="ar-SA" dirty="0">
              <a:solidFill>
                <a:schemeClr val="accent2">
                  <a:lumMod val="10000"/>
                </a:schemeClr>
              </a:solidFill>
            </a:endParaRPr>
          </a:p>
        </p:txBody>
      </p:sp>
      <p:sp>
        <p:nvSpPr>
          <p:cNvPr id="2" name="مربع نص 1">
            <a:extLst>
              <a:ext uri="{FF2B5EF4-FFF2-40B4-BE49-F238E27FC236}">
                <a16:creationId xmlns:a16="http://schemas.microsoft.com/office/drawing/2014/main" id="{4F75CF56-E03F-4A0F-D176-36C1B5BB7A36}"/>
              </a:ext>
            </a:extLst>
          </p:cNvPr>
          <p:cNvSpPr txBox="1"/>
          <p:nvPr/>
        </p:nvSpPr>
        <p:spPr>
          <a:xfrm>
            <a:off x="922076" y="719604"/>
            <a:ext cx="6342177" cy="769441"/>
          </a:xfrm>
          <a:prstGeom prst="rect">
            <a:avLst/>
          </a:prstGeom>
          <a:noFill/>
        </p:spPr>
        <p:txBody>
          <a:bodyPr wrap="square">
            <a:spAutoFit/>
          </a:bodyPr>
          <a:lstStyle/>
          <a:p>
            <a:r>
              <a:rPr lang="en-US" sz="2400" b="1" i="0" strike="noStrike" dirty="0">
                <a:solidFill>
                  <a:schemeClr val="bg1"/>
                </a:solidFill>
                <a:effectLst/>
                <a:latin typeface="Aptos Narrow" panose="020B0004020202020204" pitchFamily="34" charset="0"/>
              </a:rPr>
              <a:t>2. </a:t>
            </a:r>
            <a:r>
              <a:rPr lang="en-US" sz="2400" b="1" i="0" u="none" strike="noStrike" dirty="0">
                <a:solidFill>
                  <a:schemeClr val="bg1"/>
                </a:solidFill>
                <a:effectLst/>
                <a:latin typeface="Aptos Narrow" panose="020B0004020202020204" pitchFamily="34" charset="0"/>
              </a:rPr>
              <a:t>Random forest</a:t>
            </a:r>
            <a:r>
              <a:rPr lang="en-US" sz="2400" b="1" i="0" strike="noStrike" dirty="0">
                <a:solidFill>
                  <a:schemeClr val="bg1"/>
                </a:solidFill>
                <a:effectLst/>
                <a:latin typeface="Aptos Narrow" panose="020B0004020202020204" pitchFamily="34" charset="0"/>
              </a:rPr>
              <a:t> (</a:t>
            </a:r>
            <a:r>
              <a:rPr lang="en-US" sz="2400" b="1" i="0" u="none" strike="noStrike" dirty="0">
                <a:solidFill>
                  <a:schemeClr val="bg1"/>
                </a:solidFill>
                <a:effectLst/>
                <a:latin typeface="Aptos Narrow" panose="020B0004020202020204" pitchFamily="34" charset="0"/>
              </a:rPr>
              <a:t>RF</a:t>
            </a:r>
            <a:r>
              <a:rPr lang="en-US" sz="2400" b="1" i="0" strike="noStrike" dirty="0">
                <a:solidFill>
                  <a:schemeClr val="bg1"/>
                </a:solidFill>
                <a:effectLst/>
                <a:latin typeface="Aptos Narrow" panose="020B0004020202020204" pitchFamily="34" charset="0"/>
              </a:rPr>
              <a:t>)</a:t>
            </a:r>
          </a:p>
          <a:p>
            <a:endParaRPr lang="en-US" sz="2000" dirty="0">
              <a:solidFill>
                <a:schemeClr val="bg1">
                  <a:lumMod val="50000"/>
                </a:schemeClr>
              </a:solidFill>
              <a:latin typeface="Aptos Narrow" panose="020B0004020202020204" pitchFamily="34" charset="0"/>
            </a:endParaRPr>
          </a:p>
        </p:txBody>
      </p:sp>
      <p:sp>
        <p:nvSpPr>
          <p:cNvPr id="4" name="Google Shape;172;p36">
            <a:extLst>
              <a:ext uri="{FF2B5EF4-FFF2-40B4-BE49-F238E27FC236}">
                <a16:creationId xmlns:a16="http://schemas.microsoft.com/office/drawing/2014/main" id="{4205B004-9E38-5708-E47B-88CF2E83C651}"/>
              </a:ext>
            </a:extLst>
          </p:cNvPr>
          <p:cNvSpPr txBox="1">
            <a:spLocks/>
          </p:cNvSpPr>
          <p:nvPr/>
        </p:nvSpPr>
        <p:spPr>
          <a:xfrm>
            <a:off x="4702629" y="1197728"/>
            <a:ext cx="4116309" cy="3535288"/>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sp>
        <p:nvSpPr>
          <p:cNvPr id="21" name="مربع نص 20">
            <a:extLst>
              <a:ext uri="{FF2B5EF4-FFF2-40B4-BE49-F238E27FC236}">
                <a16:creationId xmlns:a16="http://schemas.microsoft.com/office/drawing/2014/main" id="{DD8C4689-BD83-5E1C-3E0E-68EB28683944}"/>
              </a:ext>
            </a:extLst>
          </p:cNvPr>
          <p:cNvSpPr txBox="1"/>
          <p:nvPr/>
        </p:nvSpPr>
        <p:spPr>
          <a:xfrm>
            <a:off x="393661" y="1268748"/>
            <a:ext cx="4061257" cy="2308324"/>
          </a:xfrm>
          <a:prstGeom prst="rect">
            <a:avLst/>
          </a:prstGeom>
          <a:noFill/>
        </p:spPr>
        <p:txBody>
          <a:bodyPr wrap="square" rtlCol="1">
            <a:spAutoFit/>
          </a:bodyPr>
          <a:lstStyle/>
          <a:p>
            <a:r>
              <a:rPr lang="en-US" sz="1800" dirty="0">
                <a:solidFill>
                  <a:schemeClr val="bg1">
                    <a:lumMod val="50000"/>
                  </a:schemeClr>
                </a:solidFill>
                <a:latin typeface="Aptos Narrow" panose="020B0004020202020204" pitchFamily="34" charset="0"/>
              </a:rPr>
              <a:t>A </a:t>
            </a:r>
            <a:r>
              <a:rPr lang="en-US" sz="1800" b="1" dirty="0">
                <a:solidFill>
                  <a:schemeClr val="bg1">
                    <a:lumMod val="50000"/>
                  </a:schemeClr>
                </a:solidFill>
                <a:latin typeface="Aptos Narrow" panose="020B0004020202020204" pitchFamily="34" charset="0"/>
              </a:rPr>
              <a:t>random forest </a:t>
            </a:r>
            <a:r>
              <a:rPr lang="en-US" sz="1800" dirty="0">
                <a:solidFill>
                  <a:schemeClr val="bg1">
                    <a:lumMod val="50000"/>
                  </a:schemeClr>
                </a:solidFill>
                <a:latin typeface="Aptos Narrow" panose="020B0004020202020204" pitchFamily="34" charset="0"/>
              </a:rPr>
              <a:t>is an ensemble learning method that combines the predictions from multiple decision trees to produce a more accurate and stable prediction. </a:t>
            </a:r>
          </a:p>
          <a:p>
            <a:endParaRPr lang="en-US" sz="1800" dirty="0">
              <a:solidFill>
                <a:schemeClr val="bg1">
                  <a:lumMod val="50000"/>
                </a:schemeClr>
              </a:solidFill>
              <a:latin typeface="Aptos Narrow" panose="020B0004020202020204" pitchFamily="34" charset="0"/>
            </a:endParaRPr>
          </a:p>
          <a:p>
            <a:r>
              <a:rPr lang="en-US" sz="1800" dirty="0">
                <a:solidFill>
                  <a:schemeClr val="bg1">
                    <a:lumMod val="50000"/>
                  </a:schemeClr>
                </a:solidFill>
                <a:latin typeface="Aptos Narrow" panose="020B0004020202020204" pitchFamily="34" charset="0"/>
              </a:rPr>
              <a:t>It is a type of supervised learning algorithm that can be used for both classification and regression tasks.</a:t>
            </a:r>
            <a:endParaRPr lang="ar-SA" sz="1800" dirty="0">
              <a:solidFill>
                <a:schemeClr val="bg1">
                  <a:lumMod val="50000"/>
                </a:schemeClr>
              </a:solidFill>
              <a:latin typeface="Aptos Narrow" panose="020B0004020202020204" pitchFamily="34" charset="0"/>
            </a:endParaRPr>
          </a:p>
        </p:txBody>
      </p:sp>
      <p:grpSp>
        <p:nvGrpSpPr>
          <p:cNvPr id="25" name="Google Shape;761;p45">
            <a:extLst>
              <a:ext uri="{FF2B5EF4-FFF2-40B4-BE49-F238E27FC236}">
                <a16:creationId xmlns:a16="http://schemas.microsoft.com/office/drawing/2014/main" id="{F8A6B44C-CEFE-AF07-C99C-25E67D346920}"/>
              </a:ext>
            </a:extLst>
          </p:cNvPr>
          <p:cNvGrpSpPr/>
          <p:nvPr/>
        </p:nvGrpSpPr>
        <p:grpSpPr>
          <a:xfrm>
            <a:off x="254518" y="4167849"/>
            <a:ext cx="795867" cy="900447"/>
            <a:chOff x="6205808" y="2932626"/>
            <a:chExt cx="325907" cy="325907"/>
          </a:xfrm>
        </p:grpSpPr>
        <p:sp>
          <p:nvSpPr>
            <p:cNvPr id="26" name="Google Shape;762;p45">
              <a:extLst>
                <a:ext uri="{FF2B5EF4-FFF2-40B4-BE49-F238E27FC236}">
                  <a16:creationId xmlns:a16="http://schemas.microsoft.com/office/drawing/2014/main" id="{17734D6F-8F8A-CB4B-64FA-D27C651C8600}"/>
                </a:ext>
              </a:extLst>
            </p:cNvPr>
            <p:cNvSpPr/>
            <p:nvPr/>
          </p:nvSpPr>
          <p:spPr>
            <a:xfrm>
              <a:off x="6480008" y="3101804"/>
              <a:ext cx="49015" cy="57016"/>
            </a:xfrm>
            <a:custGeom>
              <a:avLst/>
              <a:gdLst/>
              <a:ahLst/>
              <a:cxnLst/>
              <a:rect l="l" t="t" r="r" b="b"/>
              <a:pathLst>
                <a:path w="1311" h="1525" extrusionOk="0">
                  <a:moveTo>
                    <a:pt x="406" y="1"/>
                  </a:moveTo>
                  <a:lnTo>
                    <a:pt x="1" y="310"/>
                  </a:lnTo>
                  <a:lnTo>
                    <a:pt x="906" y="1525"/>
                  </a:lnTo>
                  <a:lnTo>
                    <a:pt x="1311" y="1215"/>
                  </a:lnTo>
                  <a:lnTo>
                    <a:pt x="406"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63;p45">
              <a:extLst>
                <a:ext uri="{FF2B5EF4-FFF2-40B4-BE49-F238E27FC236}">
                  <a16:creationId xmlns:a16="http://schemas.microsoft.com/office/drawing/2014/main" id="{CCC07A61-156C-F500-D65E-017CB685482E}"/>
                </a:ext>
              </a:extLst>
            </p:cNvPr>
            <p:cNvSpPr/>
            <p:nvPr/>
          </p:nvSpPr>
          <p:spPr>
            <a:xfrm>
              <a:off x="6414131" y="3104459"/>
              <a:ext cx="37425" cy="49015"/>
            </a:xfrm>
            <a:custGeom>
              <a:avLst/>
              <a:gdLst/>
              <a:ahLst/>
              <a:cxnLst/>
              <a:rect l="l" t="t" r="r" b="b"/>
              <a:pathLst>
                <a:path w="1001" h="1311" extrusionOk="0">
                  <a:moveTo>
                    <a:pt x="548" y="1"/>
                  </a:moveTo>
                  <a:lnTo>
                    <a:pt x="1" y="1049"/>
                  </a:lnTo>
                  <a:lnTo>
                    <a:pt x="310" y="1311"/>
                  </a:lnTo>
                  <a:lnTo>
                    <a:pt x="572" y="1049"/>
                  </a:lnTo>
                  <a:lnTo>
                    <a:pt x="1001" y="215"/>
                  </a:lnTo>
                  <a:lnTo>
                    <a:pt x="548"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4;p45">
              <a:extLst>
                <a:ext uri="{FF2B5EF4-FFF2-40B4-BE49-F238E27FC236}">
                  <a16:creationId xmlns:a16="http://schemas.microsoft.com/office/drawing/2014/main" id="{02557478-5C52-F293-B4A5-48AF7DA617D1}"/>
                </a:ext>
              </a:extLst>
            </p:cNvPr>
            <p:cNvSpPr/>
            <p:nvPr/>
          </p:nvSpPr>
          <p:spPr>
            <a:xfrm>
              <a:off x="6460454" y="3000297"/>
              <a:ext cx="35630" cy="42771"/>
            </a:xfrm>
            <a:custGeom>
              <a:avLst/>
              <a:gdLst/>
              <a:ahLst/>
              <a:cxnLst/>
              <a:rect l="l" t="t" r="r" b="b"/>
              <a:pathLst>
                <a:path w="953" h="1144" extrusionOk="0">
                  <a:moveTo>
                    <a:pt x="595" y="1"/>
                  </a:moveTo>
                  <a:lnTo>
                    <a:pt x="357" y="263"/>
                  </a:lnTo>
                  <a:lnTo>
                    <a:pt x="0" y="906"/>
                  </a:lnTo>
                  <a:lnTo>
                    <a:pt x="453" y="1144"/>
                  </a:lnTo>
                  <a:lnTo>
                    <a:pt x="953" y="263"/>
                  </a:lnTo>
                  <a:lnTo>
                    <a:pt x="595"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65;p45">
              <a:extLst>
                <a:ext uri="{FF2B5EF4-FFF2-40B4-BE49-F238E27FC236}">
                  <a16:creationId xmlns:a16="http://schemas.microsoft.com/office/drawing/2014/main" id="{DA07BC01-E22C-3179-D615-103C97628F0E}"/>
                </a:ext>
              </a:extLst>
            </p:cNvPr>
            <p:cNvSpPr/>
            <p:nvPr/>
          </p:nvSpPr>
          <p:spPr>
            <a:xfrm>
              <a:off x="6356255" y="3095560"/>
              <a:ext cx="44566" cy="57913"/>
            </a:xfrm>
            <a:custGeom>
              <a:avLst/>
              <a:gdLst/>
              <a:ahLst/>
              <a:cxnLst/>
              <a:rect l="l" t="t" r="r" b="b"/>
              <a:pathLst>
                <a:path w="1192" h="1549" extrusionOk="0">
                  <a:moveTo>
                    <a:pt x="334" y="1"/>
                  </a:moveTo>
                  <a:lnTo>
                    <a:pt x="1" y="263"/>
                  </a:lnTo>
                  <a:lnTo>
                    <a:pt x="596" y="1287"/>
                  </a:lnTo>
                  <a:lnTo>
                    <a:pt x="882" y="1549"/>
                  </a:lnTo>
                  <a:lnTo>
                    <a:pt x="1192" y="1287"/>
                  </a:lnTo>
                  <a:lnTo>
                    <a:pt x="596" y="263"/>
                  </a:lnTo>
                  <a:lnTo>
                    <a:pt x="334"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66;p45">
              <a:extLst>
                <a:ext uri="{FF2B5EF4-FFF2-40B4-BE49-F238E27FC236}">
                  <a16:creationId xmlns:a16="http://schemas.microsoft.com/office/drawing/2014/main" id="{D4072D20-D37A-DECC-4C8B-34D12973D4C5}"/>
                </a:ext>
              </a:extLst>
            </p:cNvPr>
            <p:cNvSpPr/>
            <p:nvPr/>
          </p:nvSpPr>
          <p:spPr>
            <a:xfrm>
              <a:off x="6295725" y="3095560"/>
              <a:ext cx="50772" cy="48118"/>
            </a:xfrm>
            <a:custGeom>
              <a:avLst/>
              <a:gdLst/>
              <a:ahLst/>
              <a:cxnLst/>
              <a:rect l="l" t="t" r="r" b="b"/>
              <a:pathLst>
                <a:path w="1358" h="1287" extrusionOk="0">
                  <a:moveTo>
                    <a:pt x="953" y="1"/>
                  </a:moveTo>
                  <a:lnTo>
                    <a:pt x="667" y="263"/>
                  </a:lnTo>
                  <a:lnTo>
                    <a:pt x="0" y="1025"/>
                  </a:lnTo>
                  <a:lnTo>
                    <a:pt x="381" y="1287"/>
                  </a:lnTo>
                  <a:lnTo>
                    <a:pt x="667" y="1025"/>
                  </a:lnTo>
                  <a:lnTo>
                    <a:pt x="1358" y="263"/>
                  </a:lnTo>
                  <a:lnTo>
                    <a:pt x="953"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7;p45">
              <a:extLst>
                <a:ext uri="{FF2B5EF4-FFF2-40B4-BE49-F238E27FC236}">
                  <a16:creationId xmlns:a16="http://schemas.microsoft.com/office/drawing/2014/main" id="{8611D647-51B0-E130-9482-ACCD995DA7D3}"/>
                </a:ext>
              </a:extLst>
            </p:cNvPr>
            <p:cNvSpPr/>
            <p:nvPr/>
          </p:nvSpPr>
          <p:spPr>
            <a:xfrm>
              <a:off x="6224502" y="2932626"/>
              <a:ext cx="19628" cy="325907"/>
            </a:xfrm>
            <a:custGeom>
              <a:avLst/>
              <a:gdLst/>
              <a:ahLst/>
              <a:cxnLst/>
              <a:rect l="l" t="t" r="r" b="b"/>
              <a:pathLst>
                <a:path w="525" h="8717" extrusionOk="0">
                  <a:moveTo>
                    <a:pt x="0" y="1"/>
                  </a:moveTo>
                  <a:lnTo>
                    <a:pt x="0" y="8717"/>
                  </a:lnTo>
                  <a:lnTo>
                    <a:pt x="524" y="8717"/>
                  </a:lnTo>
                  <a:lnTo>
                    <a:pt x="524"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8;p45">
              <a:extLst>
                <a:ext uri="{FF2B5EF4-FFF2-40B4-BE49-F238E27FC236}">
                  <a16:creationId xmlns:a16="http://schemas.microsoft.com/office/drawing/2014/main" id="{3E97F299-06E6-981D-29ED-586482F5E0B3}"/>
                </a:ext>
              </a:extLst>
            </p:cNvPr>
            <p:cNvSpPr/>
            <p:nvPr/>
          </p:nvSpPr>
          <p:spPr>
            <a:xfrm>
              <a:off x="6416823" y="3028786"/>
              <a:ext cx="95301" cy="95301"/>
            </a:xfrm>
            <a:custGeom>
              <a:avLst/>
              <a:gdLst/>
              <a:ahLst/>
              <a:cxnLst/>
              <a:rect l="l" t="t" r="r" b="b"/>
              <a:pathLst>
                <a:path w="2549" h="2549" extrusionOk="0">
                  <a:moveTo>
                    <a:pt x="1262" y="1"/>
                  </a:moveTo>
                  <a:cubicBezTo>
                    <a:pt x="572" y="1"/>
                    <a:pt x="0" y="572"/>
                    <a:pt x="0" y="1287"/>
                  </a:cubicBezTo>
                  <a:cubicBezTo>
                    <a:pt x="0" y="1977"/>
                    <a:pt x="572" y="2549"/>
                    <a:pt x="1262" y="2549"/>
                  </a:cubicBezTo>
                  <a:cubicBezTo>
                    <a:pt x="1977" y="2549"/>
                    <a:pt x="2548" y="1977"/>
                    <a:pt x="2548" y="1287"/>
                  </a:cubicBezTo>
                  <a:cubicBezTo>
                    <a:pt x="2548" y="572"/>
                    <a:pt x="1977" y="1"/>
                    <a:pt x="126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9;p45">
              <a:extLst>
                <a:ext uri="{FF2B5EF4-FFF2-40B4-BE49-F238E27FC236}">
                  <a16:creationId xmlns:a16="http://schemas.microsoft.com/office/drawing/2014/main" id="{8A78446D-B54A-5A6F-D2DD-EDF0B522FD8E}"/>
                </a:ext>
              </a:extLst>
            </p:cNvPr>
            <p:cNvSpPr/>
            <p:nvPr/>
          </p:nvSpPr>
          <p:spPr>
            <a:xfrm>
              <a:off x="6435517" y="3048377"/>
              <a:ext cx="57913" cy="57016"/>
            </a:xfrm>
            <a:custGeom>
              <a:avLst/>
              <a:gdLst/>
              <a:ahLst/>
              <a:cxnLst/>
              <a:rect l="l" t="t" r="r" b="b"/>
              <a:pathLst>
                <a:path w="1549" h="1525" extrusionOk="0">
                  <a:moveTo>
                    <a:pt x="762" y="1"/>
                  </a:moveTo>
                  <a:cubicBezTo>
                    <a:pt x="357" y="1"/>
                    <a:pt x="0" y="334"/>
                    <a:pt x="0" y="763"/>
                  </a:cubicBezTo>
                  <a:cubicBezTo>
                    <a:pt x="0" y="1191"/>
                    <a:pt x="357" y="1525"/>
                    <a:pt x="762" y="1525"/>
                  </a:cubicBezTo>
                  <a:cubicBezTo>
                    <a:pt x="1191" y="1525"/>
                    <a:pt x="1548" y="1191"/>
                    <a:pt x="1548" y="763"/>
                  </a:cubicBezTo>
                  <a:cubicBezTo>
                    <a:pt x="1548" y="334"/>
                    <a:pt x="1191" y="1"/>
                    <a:pt x="762" y="1"/>
                  </a:cubicBezTo>
                  <a:close/>
                </a:path>
              </a:pathLst>
            </a:custGeom>
            <a:solidFill>
              <a:srgbClr val="CF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0;p45">
              <a:extLst>
                <a:ext uri="{FF2B5EF4-FFF2-40B4-BE49-F238E27FC236}">
                  <a16:creationId xmlns:a16="http://schemas.microsoft.com/office/drawing/2014/main" id="{7A18A2D7-ACA6-6FB7-B8A4-A27745EB76EE}"/>
                </a:ext>
              </a:extLst>
            </p:cNvPr>
            <p:cNvSpPr/>
            <p:nvPr/>
          </p:nvSpPr>
          <p:spPr>
            <a:xfrm>
              <a:off x="6205808" y="3221108"/>
              <a:ext cx="325907" cy="18731"/>
            </a:xfrm>
            <a:custGeom>
              <a:avLst/>
              <a:gdLst/>
              <a:ahLst/>
              <a:cxnLst/>
              <a:rect l="l" t="t" r="r" b="b"/>
              <a:pathLst>
                <a:path w="8717" h="501" extrusionOk="0">
                  <a:moveTo>
                    <a:pt x="0" y="1"/>
                  </a:moveTo>
                  <a:lnTo>
                    <a:pt x="0" y="501"/>
                  </a:lnTo>
                  <a:lnTo>
                    <a:pt x="8716" y="501"/>
                  </a:lnTo>
                  <a:lnTo>
                    <a:pt x="8716"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771;p45">
              <a:extLst>
                <a:ext uri="{FF2B5EF4-FFF2-40B4-BE49-F238E27FC236}">
                  <a16:creationId xmlns:a16="http://schemas.microsoft.com/office/drawing/2014/main" id="{1D15E38A-9FCC-6ACD-E0FD-3486FE00E673}"/>
                </a:ext>
              </a:extLst>
            </p:cNvPr>
            <p:cNvSpPr/>
            <p:nvPr/>
          </p:nvSpPr>
          <p:spPr>
            <a:xfrm>
              <a:off x="6407028" y="3221108"/>
              <a:ext cx="124687" cy="18731"/>
            </a:xfrm>
            <a:custGeom>
              <a:avLst/>
              <a:gdLst/>
              <a:ahLst/>
              <a:cxnLst/>
              <a:rect l="l" t="t" r="r" b="b"/>
              <a:pathLst>
                <a:path w="3335" h="501" extrusionOk="0">
                  <a:moveTo>
                    <a:pt x="0" y="1"/>
                  </a:moveTo>
                  <a:lnTo>
                    <a:pt x="0" y="501"/>
                  </a:lnTo>
                  <a:lnTo>
                    <a:pt x="3334" y="501"/>
                  </a:lnTo>
                  <a:lnTo>
                    <a:pt x="333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2;p45">
              <a:extLst>
                <a:ext uri="{FF2B5EF4-FFF2-40B4-BE49-F238E27FC236}">
                  <a16:creationId xmlns:a16="http://schemas.microsoft.com/office/drawing/2014/main" id="{741F31B7-BD04-6C00-9D5C-6C30F4E14BDF}"/>
                </a:ext>
              </a:extLst>
            </p:cNvPr>
            <p:cNvSpPr/>
            <p:nvPr/>
          </p:nvSpPr>
          <p:spPr>
            <a:xfrm>
              <a:off x="6378538" y="3143641"/>
              <a:ext cx="57016" cy="57913"/>
            </a:xfrm>
            <a:custGeom>
              <a:avLst/>
              <a:gdLst/>
              <a:ahLst/>
              <a:cxnLst/>
              <a:rect l="l" t="t" r="r" b="b"/>
              <a:pathLst>
                <a:path w="1525" h="1549" extrusionOk="0">
                  <a:moveTo>
                    <a:pt x="0" y="1"/>
                  </a:moveTo>
                  <a:lnTo>
                    <a:pt x="0" y="1549"/>
                  </a:lnTo>
                  <a:lnTo>
                    <a:pt x="1524" y="1549"/>
                  </a:lnTo>
                  <a:lnTo>
                    <a:pt x="1524"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73;p45">
              <a:extLst>
                <a:ext uri="{FF2B5EF4-FFF2-40B4-BE49-F238E27FC236}">
                  <a16:creationId xmlns:a16="http://schemas.microsoft.com/office/drawing/2014/main" id="{7FE6467F-FDED-8B7C-D286-6868F54B7CFD}"/>
                </a:ext>
              </a:extLst>
            </p:cNvPr>
            <p:cNvSpPr/>
            <p:nvPr/>
          </p:nvSpPr>
          <p:spPr>
            <a:xfrm>
              <a:off x="6407028" y="3143641"/>
              <a:ext cx="28527" cy="57913"/>
            </a:xfrm>
            <a:custGeom>
              <a:avLst/>
              <a:gdLst/>
              <a:ahLst/>
              <a:cxnLst/>
              <a:rect l="l" t="t" r="r" b="b"/>
              <a:pathLst>
                <a:path w="763" h="1549" extrusionOk="0">
                  <a:moveTo>
                    <a:pt x="0" y="1"/>
                  </a:moveTo>
                  <a:lnTo>
                    <a:pt x="0" y="1549"/>
                  </a:lnTo>
                  <a:lnTo>
                    <a:pt x="762" y="1549"/>
                  </a:lnTo>
                  <a:lnTo>
                    <a:pt x="762"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4;p45">
              <a:extLst>
                <a:ext uri="{FF2B5EF4-FFF2-40B4-BE49-F238E27FC236}">
                  <a16:creationId xmlns:a16="http://schemas.microsoft.com/office/drawing/2014/main" id="{0DD8F13B-C8A1-01CC-B08D-C777AE759EDE}"/>
                </a:ext>
              </a:extLst>
            </p:cNvPr>
            <p:cNvSpPr/>
            <p:nvPr/>
          </p:nvSpPr>
          <p:spPr>
            <a:xfrm>
              <a:off x="6262787" y="3133845"/>
              <a:ext cx="57913" cy="57913"/>
            </a:xfrm>
            <a:custGeom>
              <a:avLst/>
              <a:gdLst/>
              <a:ahLst/>
              <a:cxnLst/>
              <a:rect l="l" t="t" r="r" b="b"/>
              <a:pathLst>
                <a:path w="1549" h="1549" extrusionOk="0">
                  <a:moveTo>
                    <a:pt x="0" y="1"/>
                  </a:moveTo>
                  <a:lnTo>
                    <a:pt x="0" y="1549"/>
                  </a:lnTo>
                  <a:lnTo>
                    <a:pt x="1548" y="1549"/>
                  </a:lnTo>
                  <a:lnTo>
                    <a:pt x="1548"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5;p45">
              <a:extLst>
                <a:ext uri="{FF2B5EF4-FFF2-40B4-BE49-F238E27FC236}">
                  <a16:creationId xmlns:a16="http://schemas.microsoft.com/office/drawing/2014/main" id="{3CAEE70C-8140-E629-3481-05AAFD06DC4A}"/>
                </a:ext>
              </a:extLst>
            </p:cNvPr>
            <p:cNvSpPr/>
            <p:nvPr/>
          </p:nvSpPr>
          <p:spPr>
            <a:xfrm>
              <a:off x="6320662" y="3048377"/>
              <a:ext cx="57913" cy="57016"/>
            </a:xfrm>
            <a:custGeom>
              <a:avLst/>
              <a:gdLst/>
              <a:ahLst/>
              <a:cxnLst/>
              <a:rect l="l" t="t" r="r" b="b"/>
              <a:pathLst>
                <a:path w="1549" h="1525" extrusionOk="0">
                  <a:moveTo>
                    <a:pt x="0" y="1"/>
                  </a:moveTo>
                  <a:lnTo>
                    <a:pt x="0" y="1525"/>
                  </a:lnTo>
                  <a:lnTo>
                    <a:pt x="1548" y="1525"/>
                  </a:lnTo>
                  <a:lnTo>
                    <a:pt x="1548"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6;p45">
              <a:extLst>
                <a:ext uri="{FF2B5EF4-FFF2-40B4-BE49-F238E27FC236}">
                  <a16:creationId xmlns:a16="http://schemas.microsoft.com/office/drawing/2014/main" id="{D7536E27-FBA0-AC8B-71A9-E77881008F04}"/>
                </a:ext>
              </a:extLst>
            </p:cNvPr>
            <p:cNvSpPr/>
            <p:nvPr/>
          </p:nvSpPr>
          <p:spPr>
            <a:xfrm>
              <a:off x="6473802" y="2951319"/>
              <a:ext cx="57913" cy="58811"/>
            </a:xfrm>
            <a:custGeom>
              <a:avLst/>
              <a:gdLst/>
              <a:ahLst/>
              <a:cxnLst/>
              <a:rect l="l" t="t" r="r" b="b"/>
              <a:pathLst>
                <a:path w="1549" h="1573" extrusionOk="0">
                  <a:moveTo>
                    <a:pt x="0" y="1"/>
                  </a:moveTo>
                  <a:lnTo>
                    <a:pt x="0" y="1573"/>
                  </a:lnTo>
                  <a:lnTo>
                    <a:pt x="1548" y="1573"/>
                  </a:lnTo>
                  <a:lnTo>
                    <a:pt x="1548"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صورة 43">
            <a:extLst>
              <a:ext uri="{FF2B5EF4-FFF2-40B4-BE49-F238E27FC236}">
                <a16:creationId xmlns:a16="http://schemas.microsoft.com/office/drawing/2014/main" id="{6454560B-AFED-99DD-1C28-EEB67CBB69D5}"/>
              </a:ext>
            </a:extLst>
          </p:cNvPr>
          <p:cNvPicPr>
            <a:picLocks noChangeAspect="1"/>
          </p:cNvPicPr>
          <p:nvPr/>
        </p:nvPicPr>
        <p:blipFill>
          <a:blip r:embed="rId3"/>
          <a:stretch>
            <a:fillRect/>
          </a:stretch>
        </p:blipFill>
        <p:spPr>
          <a:xfrm>
            <a:off x="4789641" y="1275045"/>
            <a:ext cx="3960698" cy="3349271"/>
          </a:xfrm>
          <a:prstGeom prst="rect">
            <a:avLst/>
          </a:prstGeom>
        </p:spPr>
      </p:pic>
    </p:spTree>
    <p:extLst>
      <p:ext uri="{BB962C8B-B14F-4D97-AF65-F5344CB8AC3E}">
        <p14:creationId xmlns:p14="http://schemas.microsoft.com/office/powerpoint/2010/main" val="2039184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652452" y="75204"/>
            <a:ext cx="7478700" cy="644400"/>
          </a:xfrm>
        </p:spPr>
        <p:txBody>
          <a:bodyPr/>
          <a:lstStyle/>
          <a:p>
            <a:r>
              <a:rPr lang="en-US" sz="3200" i="0" u="none" strike="noStrike" dirty="0">
                <a:solidFill>
                  <a:schemeClr val="accent2">
                    <a:lumMod val="10000"/>
                  </a:schemeClr>
                </a:solidFill>
                <a:effectLst/>
                <a:latin typeface="Aptos Narrow" panose="020B0004020202020204" pitchFamily="34" charset="0"/>
              </a:rPr>
              <a:t>Predictive Model Building</a:t>
            </a:r>
            <a:endParaRPr lang="ar-SA" dirty="0">
              <a:solidFill>
                <a:schemeClr val="accent2">
                  <a:lumMod val="10000"/>
                </a:schemeClr>
              </a:solidFill>
            </a:endParaRPr>
          </a:p>
        </p:txBody>
      </p:sp>
      <p:sp>
        <p:nvSpPr>
          <p:cNvPr id="2" name="مربع نص 1">
            <a:extLst>
              <a:ext uri="{FF2B5EF4-FFF2-40B4-BE49-F238E27FC236}">
                <a16:creationId xmlns:a16="http://schemas.microsoft.com/office/drawing/2014/main" id="{4F75CF56-E03F-4A0F-D176-36C1B5BB7A36}"/>
              </a:ext>
            </a:extLst>
          </p:cNvPr>
          <p:cNvSpPr txBox="1"/>
          <p:nvPr/>
        </p:nvSpPr>
        <p:spPr>
          <a:xfrm>
            <a:off x="922076" y="719604"/>
            <a:ext cx="6342177" cy="769441"/>
          </a:xfrm>
          <a:prstGeom prst="rect">
            <a:avLst/>
          </a:prstGeom>
          <a:noFill/>
        </p:spPr>
        <p:txBody>
          <a:bodyPr wrap="square">
            <a:spAutoFit/>
          </a:bodyPr>
          <a:lstStyle/>
          <a:p>
            <a:pPr algn="l"/>
            <a:r>
              <a:rPr lang="en-US" sz="2400" b="1" i="0" strike="noStrike" dirty="0">
                <a:solidFill>
                  <a:schemeClr val="bg1"/>
                </a:solidFill>
                <a:effectLst/>
                <a:latin typeface="Aptos Narrow" panose="020B0004020202020204" pitchFamily="34" charset="0"/>
              </a:rPr>
              <a:t>3. </a:t>
            </a:r>
            <a:r>
              <a:rPr lang="en-US" sz="2400" b="1" i="0" u="none" strike="noStrike" dirty="0">
                <a:solidFill>
                  <a:schemeClr val="bg1"/>
                </a:solidFill>
                <a:effectLst/>
                <a:latin typeface="Aptos Narrow" panose="020B0004020202020204" pitchFamily="34" charset="0"/>
              </a:rPr>
              <a:t>XGB Boost</a:t>
            </a:r>
          </a:p>
          <a:p>
            <a:endParaRPr lang="en-US" sz="2000" dirty="0">
              <a:solidFill>
                <a:schemeClr val="bg1">
                  <a:lumMod val="50000"/>
                </a:schemeClr>
              </a:solidFill>
              <a:latin typeface="Aptos Narrow" panose="020B0004020202020204" pitchFamily="34" charset="0"/>
            </a:endParaRPr>
          </a:p>
        </p:txBody>
      </p:sp>
      <p:sp>
        <p:nvSpPr>
          <p:cNvPr id="4" name="Google Shape;172;p36">
            <a:extLst>
              <a:ext uri="{FF2B5EF4-FFF2-40B4-BE49-F238E27FC236}">
                <a16:creationId xmlns:a16="http://schemas.microsoft.com/office/drawing/2014/main" id="{4205B004-9E38-5708-E47B-88CF2E83C651}"/>
              </a:ext>
            </a:extLst>
          </p:cNvPr>
          <p:cNvSpPr txBox="1">
            <a:spLocks/>
          </p:cNvSpPr>
          <p:nvPr/>
        </p:nvSpPr>
        <p:spPr>
          <a:xfrm>
            <a:off x="4702629" y="1197728"/>
            <a:ext cx="4116309" cy="3535288"/>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grpSp>
        <p:nvGrpSpPr>
          <p:cNvPr id="21" name="Google Shape;761;p45">
            <a:extLst>
              <a:ext uri="{FF2B5EF4-FFF2-40B4-BE49-F238E27FC236}">
                <a16:creationId xmlns:a16="http://schemas.microsoft.com/office/drawing/2014/main" id="{8BF39257-CAC2-F708-343D-BAED6E200A13}"/>
              </a:ext>
            </a:extLst>
          </p:cNvPr>
          <p:cNvGrpSpPr/>
          <p:nvPr/>
        </p:nvGrpSpPr>
        <p:grpSpPr>
          <a:xfrm>
            <a:off x="254518" y="4167849"/>
            <a:ext cx="795867" cy="900447"/>
            <a:chOff x="6205808" y="2932626"/>
            <a:chExt cx="325907" cy="325907"/>
          </a:xfrm>
        </p:grpSpPr>
        <p:sp>
          <p:nvSpPr>
            <p:cNvPr id="22" name="Google Shape;762;p45">
              <a:extLst>
                <a:ext uri="{FF2B5EF4-FFF2-40B4-BE49-F238E27FC236}">
                  <a16:creationId xmlns:a16="http://schemas.microsoft.com/office/drawing/2014/main" id="{70821D6B-B991-A461-41C4-74ECDFBD114E}"/>
                </a:ext>
              </a:extLst>
            </p:cNvPr>
            <p:cNvSpPr/>
            <p:nvPr/>
          </p:nvSpPr>
          <p:spPr>
            <a:xfrm>
              <a:off x="6480008" y="3101804"/>
              <a:ext cx="49015" cy="57016"/>
            </a:xfrm>
            <a:custGeom>
              <a:avLst/>
              <a:gdLst/>
              <a:ahLst/>
              <a:cxnLst/>
              <a:rect l="l" t="t" r="r" b="b"/>
              <a:pathLst>
                <a:path w="1311" h="1525" extrusionOk="0">
                  <a:moveTo>
                    <a:pt x="406" y="1"/>
                  </a:moveTo>
                  <a:lnTo>
                    <a:pt x="1" y="310"/>
                  </a:lnTo>
                  <a:lnTo>
                    <a:pt x="906" y="1525"/>
                  </a:lnTo>
                  <a:lnTo>
                    <a:pt x="1311" y="1215"/>
                  </a:lnTo>
                  <a:lnTo>
                    <a:pt x="406"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3;p45">
              <a:extLst>
                <a:ext uri="{FF2B5EF4-FFF2-40B4-BE49-F238E27FC236}">
                  <a16:creationId xmlns:a16="http://schemas.microsoft.com/office/drawing/2014/main" id="{B635CC26-492E-1367-1DB7-E2EA2B0567BC}"/>
                </a:ext>
              </a:extLst>
            </p:cNvPr>
            <p:cNvSpPr/>
            <p:nvPr/>
          </p:nvSpPr>
          <p:spPr>
            <a:xfrm>
              <a:off x="6414131" y="3104459"/>
              <a:ext cx="37425" cy="49015"/>
            </a:xfrm>
            <a:custGeom>
              <a:avLst/>
              <a:gdLst/>
              <a:ahLst/>
              <a:cxnLst/>
              <a:rect l="l" t="t" r="r" b="b"/>
              <a:pathLst>
                <a:path w="1001" h="1311" extrusionOk="0">
                  <a:moveTo>
                    <a:pt x="548" y="1"/>
                  </a:moveTo>
                  <a:lnTo>
                    <a:pt x="1" y="1049"/>
                  </a:lnTo>
                  <a:lnTo>
                    <a:pt x="310" y="1311"/>
                  </a:lnTo>
                  <a:lnTo>
                    <a:pt x="572" y="1049"/>
                  </a:lnTo>
                  <a:lnTo>
                    <a:pt x="1001" y="215"/>
                  </a:lnTo>
                  <a:lnTo>
                    <a:pt x="548"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4;p45">
              <a:extLst>
                <a:ext uri="{FF2B5EF4-FFF2-40B4-BE49-F238E27FC236}">
                  <a16:creationId xmlns:a16="http://schemas.microsoft.com/office/drawing/2014/main" id="{1D87036C-DBA0-7DDC-E366-F842C0BD3744}"/>
                </a:ext>
              </a:extLst>
            </p:cNvPr>
            <p:cNvSpPr/>
            <p:nvPr/>
          </p:nvSpPr>
          <p:spPr>
            <a:xfrm>
              <a:off x="6460454" y="3000297"/>
              <a:ext cx="35630" cy="42771"/>
            </a:xfrm>
            <a:custGeom>
              <a:avLst/>
              <a:gdLst/>
              <a:ahLst/>
              <a:cxnLst/>
              <a:rect l="l" t="t" r="r" b="b"/>
              <a:pathLst>
                <a:path w="953" h="1144" extrusionOk="0">
                  <a:moveTo>
                    <a:pt x="595" y="1"/>
                  </a:moveTo>
                  <a:lnTo>
                    <a:pt x="357" y="263"/>
                  </a:lnTo>
                  <a:lnTo>
                    <a:pt x="0" y="906"/>
                  </a:lnTo>
                  <a:lnTo>
                    <a:pt x="453" y="1144"/>
                  </a:lnTo>
                  <a:lnTo>
                    <a:pt x="953" y="263"/>
                  </a:lnTo>
                  <a:lnTo>
                    <a:pt x="595"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5;p45">
              <a:extLst>
                <a:ext uri="{FF2B5EF4-FFF2-40B4-BE49-F238E27FC236}">
                  <a16:creationId xmlns:a16="http://schemas.microsoft.com/office/drawing/2014/main" id="{378A71FC-9120-43E4-2EAF-472A1BBBFA08}"/>
                </a:ext>
              </a:extLst>
            </p:cNvPr>
            <p:cNvSpPr/>
            <p:nvPr/>
          </p:nvSpPr>
          <p:spPr>
            <a:xfrm>
              <a:off x="6356255" y="3095560"/>
              <a:ext cx="44566" cy="57913"/>
            </a:xfrm>
            <a:custGeom>
              <a:avLst/>
              <a:gdLst/>
              <a:ahLst/>
              <a:cxnLst/>
              <a:rect l="l" t="t" r="r" b="b"/>
              <a:pathLst>
                <a:path w="1192" h="1549" extrusionOk="0">
                  <a:moveTo>
                    <a:pt x="334" y="1"/>
                  </a:moveTo>
                  <a:lnTo>
                    <a:pt x="1" y="263"/>
                  </a:lnTo>
                  <a:lnTo>
                    <a:pt x="596" y="1287"/>
                  </a:lnTo>
                  <a:lnTo>
                    <a:pt x="882" y="1549"/>
                  </a:lnTo>
                  <a:lnTo>
                    <a:pt x="1192" y="1287"/>
                  </a:lnTo>
                  <a:lnTo>
                    <a:pt x="596" y="263"/>
                  </a:lnTo>
                  <a:lnTo>
                    <a:pt x="334"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66;p45">
              <a:extLst>
                <a:ext uri="{FF2B5EF4-FFF2-40B4-BE49-F238E27FC236}">
                  <a16:creationId xmlns:a16="http://schemas.microsoft.com/office/drawing/2014/main" id="{D21C6430-2111-0ABE-FBE3-3232427F46BB}"/>
                </a:ext>
              </a:extLst>
            </p:cNvPr>
            <p:cNvSpPr/>
            <p:nvPr/>
          </p:nvSpPr>
          <p:spPr>
            <a:xfrm>
              <a:off x="6295725" y="3095560"/>
              <a:ext cx="50772" cy="48118"/>
            </a:xfrm>
            <a:custGeom>
              <a:avLst/>
              <a:gdLst/>
              <a:ahLst/>
              <a:cxnLst/>
              <a:rect l="l" t="t" r="r" b="b"/>
              <a:pathLst>
                <a:path w="1358" h="1287" extrusionOk="0">
                  <a:moveTo>
                    <a:pt x="953" y="1"/>
                  </a:moveTo>
                  <a:lnTo>
                    <a:pt x="667" y="263"/>
                  </a:lnTo>
                  <a:lnTo>
                    <a:pt x="0" y="1025"/>
                  </a:lnTo>
                  <a:lnTo>
                    <a:pt x="381" y="1287"/>
                  </a:lnTo>
                  <a:lnTo>
                    <a:pt x="667" y="1025"/>
                  </a:lnTo>
                  <a:lnTo>
                    <a:pt x="1358" y="263"/>
                  </a:lnTo>
                  <a:lnTo>
                    <a:pt x="953"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67;p45">
              <a:extLst>
                <a:ext uri="{FF2B5EF4-FFF2-40B4-BE49-F238E27FC236}">
                  <a16:creationId xmlns:a16="http://schemas.microsoft.com/office/drawing/2014/main" id="{DDBD492C-F1C2-77EC-8C75-40BACFA0B4C0}"/>
                </a:ext>
              </a:extLst>
            </p:cNvPr>
            <p:cNvSpPr/>
            <p:nvPr/>
          </p:nvSpPr>
          <p:spPr>
            <a:xfrm>
              <a:off x="6224502" y="2932626"/>
              <a:ext cx="19628" cy="325907"/>
            </a:xfrm>
            <a:custGeom>
              <a:avLst/>
              <a:gdLst/>
              <a:ahLst/>
              <a:cxnLst/>
              <a:rect l="l" t="t" r="r" b="b"/>
              <a:pathLst>
                <a:path w="525" h="8717" extrusionOk="0">
                  <a:moveTo>
                    <a:pt x="0" y="1"/>
                  </a:moveTo>
                  <a:lnTo>
                    <a:pt x="0" y="8717"/>
                  </a:lnTo>
                  <a:lnTo>
                    <a:pt x="524" y="8717"/>
                  </a:lnTo>
                  <a:lnTo>
                    <a:pt x="524"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8;p45">
              <a:extLst>
                <a:ext uri="{FF2B5EF4-FFF2-40B4-BE49-F238E27FC236}">
                  <a16:creationId xmlns:a16="http://schemas.microsoft.com/office/drawing/2014/main" id="{81E216A3-3F8B-ED53-9CD6-FE8B72DE72AE}"/>
                </a:ext>
              </a:extLst>
            </p:cNvPr>
            <p:cNvSpPr/>
            <p:nvPr/>
          </p:nvSpPr>
          <p:spPr>
            <a:xfrm>
              <a:off x="6416823" y="3028786"/>
              <a:ext cx="95301" cy="95301"/>
            </a:xfrm>
            <a:custGeom>
              <a:avLst/>
              <a:gdLst/>
              <a:ahLst/>
              <a:cxnLst/>
              <a:rect l="l" t="t" r="r" b="b"/>
              <a:pathLst>
                <a:path w="2549" h="2549" extrusionOk="0">
                  <a:moveTo>
                    <a:pt x="1262" y="1"/>
                  </a:moveTo>
                  <a:cubicBezTo>
                    <a:pt x="572" y="1"/>
                    <a:pt x="0" y="572"/>
                    <a:pt x="0" y="1287"/>
                  </a:cubicBezTo>
                  <a:cubicBezTo>
                    <a:pt x="0" y="1977"/>
                    <a:pt x="572" y="2549"/>
                    <a:pt x="1262" y="2549"/>
                  </a:cubicBezTo>
                  <a:cubicBezTo>
                    <a:pt x="1977" y="2549"/>
                    <a:pt x="2548" y="1977"/>
                    <a:pt x="2548" y="1287"/>
                  </a:cubicBezTo>
                  <a:cubicBezTo>
                    <a:pt x="2548" y="572"/>
                    <a:pt x="1977" y="1"/>
                    <a:pt x="126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69;p45">
              <a:extLst>
                <a:ext uri="{FF2B5EF4-FFF2-40B4-BE49-F238E27FC236}">
                  <a16:creationId xmlns:a16="http://schemas.microsoft.com/office/drawing/2014/main" id="{12FD4DBE-9787-A5DD-0181-DE227C998C8F}"/>
                </a:ext>
              </a:extLst>
            </p:cNvPr>
            <p:cNvSpPr/>
            <p:nvPr/>
          </p:nvSpPr>
          <p:spPr>
            <a:xfrm>
              <a:off x="6435517" y="3048377"/>
              <a:ext cx="57913" cy="57016"/>
            </a:xfrm>
            <a:custGeom>
              <a:avLst/>
              <a:gdLst/>
              <a:ahLst/>
              <a:cxnLst/>
              <a:rect l="l" t="t" r="r" b="b"/>
              <a:pathLst>
                <a:path w="1549" h="1525" extrusionOk="0">
                  <a:moveTo>
                    <a:pt x="762" y="1"/>
                  </a:moveTo>
                  <a:cubicBezTo>
                    <a:pt x="357" y="1"/>
                    <a:pt x="0" y="334"/>
                    <a:pt x="0" y="763"/>
                  </a:cubicBezTo>
                  <a:cubicBezTo>
                    <a:pt x="0" y="1191"/>
                    <a:pt x="357" y="1525"/>
                    <a:pt x="762" y="1525"/>
                  </a:cubicBezTo>
                  <a:cubicBezTo>
                    <a:pt x="1191" y="1525"/>
                    <a:pt x="1548" y="1191"/>
                    <a:pt x="1548" y="763"/>
                  </a:cubicBezTo>
                  <a:cubicBezTo>
                    <a:pt x="1548" y="334"/>
                    <a:pt x="1191" y="1"/>
                    <a:pt x="762" y="1"/>
                  </a:cubicBezTo>
                  <a:close/>
                </a:path>
              </a:pathLst>
            </a:custGeom>
            <a:solidFill>
              <a:srgbClr val="CF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70;p45">
              <a:extLst>
                <a:ext uri="{FF2B5EF4-FFF2-40B4-BE49-F238E27FC236}">
                  <a16:creationId xmlns:a16="http://schemas.microsoft.com/office/drawing/2014/main" id="{92F60EA8-DDD1-DC26-7646-107E288C75FE}"/>
                </a:ext>
              </a:extLst>
            </p:cNvPr>
            <p:cNvSpPr/>
            <p:nvPr/>
          </p:nvSpPr>
          <p:spPr>
            <a:xfrm>
              <a:off x="6205808" y="3221108"/>
              <a:ext cx="325907" cy="18731"/>
            </a:xfrm>
            <a:custGeom>
              <a:avLst/>
              <a:gdLst/>
              <a:ahLst/>
              <a:cxnLst/>
              <a:rect l="l" t="t" r="r" b="b"/>
              <a:pathLst>
                <a:path w="8717" h="501" extrusionOk="0">
                  <a:moveTo>
                    <a:pt x="0" y="1"/>
                  </a:moveTo>
                  <a:lnTo>
                    <a:pt x="0" y="501"/>
                  </a:lnTo>
                  <a:lnTo>
                    <a:pt x="8716" y="501"/>
                  </a:lnTo>
                  <a:lnTo>
                    <a:pt x="8716"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771;p45">
              <a:extLst>
                <a:ext uri="{FF2B5EF4-FFF2-40B4-BE49-F238E27FC236}">
                  <a16:creationId xmlns:a16="http://schemas.microsoft.com/office/drawing/2014/main" id="{A09C3CD8-A853-C5A3-5025-933C0CDB783B}"/>
                </a:ext>
              </a:extLst>
            </p:cNvPr>
            <p:cNvSpPr/>
            <p:nvPr/>
          </p:nvSpPr>
          <p:spPr>
            <a:xfrm>
              <a:off x="6407028" y="3221108"/>
              <a:ext cx="124687" cy="18731"/>
            </a:xfrm>
            <a:custGeom>
              <a:avLst/>
              <a:gdLst/>
              <a:ahLst/>
              <a:cxnLst/>
              <a:rect l="l" t="t" r="r" b="b"/>
              <a:pathLst>
                <a:path w="3335" h="501" extrusionOk="0">
                  <a:moveTo>
                    <a:pt x="0" y="1"/>
                  </a:moveTo>
                  <a:lnTo>
                    <a:pt x="0" y="501"/>
                  </a:lnTo>
                  <a:lnTo>
                    <a:pt x="3334" y="501"/>
                  </a:lnTo>
                  <a:lnTo>
                    <a:pt x="333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2;p45">
              <a:extLst>
                <a:ext uri="{FF2B5EF4-FFF2-40B4-BE49-F238E27FC236}">
                  <a16:creationId xmlns:a16="http://schemas.microsoft.com/office/drawing/2014/main" id="{CB7B8148-3352-3EE6-DF68-D1EE7A228EEA}"/>
                </a:ext>
              </a:extLst>
            </p:cNvPr>
            <p:cNvSpPr/>
            <p:nvPr/>
          </p:nvSpPr>
          <p:spPr>
            <a:xfrm>
              <a:off x="6378538" y="3143641"/>
              <a:ext cx="57016" cy="57913"/>
            </a:xfrm>
            <a:custGeom>
              <a:avLst/>
              <a:gdLst/>
              <a:ahLst/>
              <a:cxnLst/>
              <a:rect l="l" t="t" r="r" b="b"/>
              <a:pathLst>
                <a:path w="1525" h="1549" extrusionOk="0">
                  <a:moveTo>
                    <a:pt x="0" y="1"/>
                  </a:moveTo>
                  <a:lnTo>
                    <a:pt x="0" y="1549"/>
                  </a:lnTo>
                  <a:lnTo>
                    <a:pt x="1524" y="1549"/>
                  </a:lnTo>
                  <a:lnTo>
                    <a:pt x="1524"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3;p45">
              <a:extLst>
                <a:ext uri="{FF2B5EF4-FFF2-40B4-BE49-F238E27FC236}">
                  <a16:creationId xmlns:a16="http://schemas.microsoft.com/office/drawing/2014/main" id="{32E0F93C-E572-94FE-464B-0663F656D804}"/>
                </a:ext>
              </a:extLst>
            </p:cNvPr>
            <p:cNvSpPr/>
            <p:nvPr/>
          </p:nvSpPr>
          <p:spPr>
            <a:xfrm>
              <a:off x="6407028" y="3143641"/>
              <a:ext cx="28527" cy="57913"/>
            </a:xfrm>
            <a:custGeom>
              <a:avLst/>
              <a:gdLst/>
              <a:ahLst/>
              <a:cxnLst/>
              <a:rect l="l" t="t" r="r" b="b"/>
              <a:pathLst>
                <a:path w="763" h="1549" extrusionOk="0">
                  <a:moveTo>
                    <a:pt x="0" y="1"/>
                  </a:moveTo>
                  <a:lnTo>
                    <a:pt x="0" y="1549"/>
                  </a:lnTo>
                  <a:lnTo>
                    <a:pt x="762" y="1549"/>
                  </a:lnTo>
                  <a:lnTo>
                    <a:pt x="762"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4;p45">
              <a:extLst>
                <a:ext uri="{FF2B5EF4-FFF2-40B4-BE49-F238E27FC236}">
                  <a16:creationId xmlns:a16="http://schemas.microsoft.com/office/drawing/2014/main" id="{9C461A93-3881-861F-992D-A597C7A642A0}"/>
                </a:ext>
              </a:extLst>
            </p:cNvPr>
            <p:cNvSpPr/>
            <p:nvPr/>
          </p:nvSpPr>
          <p:spPr>
            <a:xfrm>
              <a:off x="6262787" y="3133845"/>
              <a:ext cx="57913" cy="57913"/>
            </a:xfrm>
            <a:custGeom>
              <a:avLst/>
              <a:gdLst/>
              <a:ahLst/>
              <a:cxnLst/>
              <a:rect l="l" t="t" r="r" b="b"/>
              <a:pathLst>
                <a:path w="1549" h="1549" extrusionOk="0">
                  <a:moveTo>
                    <a:pt x="0" y="1"/>
                  </a:moveTo>
                  <a:lnTo>
                    <a:pt x="0" y="1549"/>
                  </a:lnTo>
                  <a:lnTo>
                    <a:pt x="1548" y="1549"/>
                  </a:lnTo>
                  <a:lnTo>
                    <a:pt x="1548"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5;p45">
              <a:extLst>
                <a:ext uri="{FF2B5EF4-FFF2-40B4-BE49-F238E27FC236}">
                  <a16:creationId xmlns:a16="http://schemas.microsoft.com/office/drawing/2014/main" id="{5AA1F9BD-53AA-F350-DFEE-3919FD2F07BF}"/>
                </a:ext>
              </a:extLst>
            </p:cNvPr>
            <p:cNvSpPr/>
            <p:nvPr/>
          </p:nvSpPr>
          <p:spPr>
            <a:xfrm>
              <a:off x="6320662" y="3048377"/>
              <a:ext cx="57913" cy="57016"/>
            </a:xfrm>
            <a:custGeom>
              <a:avLst/>
              <a:gdLst/>
              <a:ahLst/>
              <a:cxnLst/>
              <a:rect l="l" t="t" r="r" b="b"/>
              <a:pathLst>
                <a:path w="1549" h="1525" extrusionOk="0">
                  <a:moveTo>
                    <a:pt x="0" y="1"/>
                  </a:moveTo>
                  <a:lnTo>
                    <a:pt x="0" y="1525"/>
                  </a:lnTo>
                  <a:lnTo>
                    <a:pt x="1548" y="1525"/>
                  </a:lnTo>
                  <a:lnTo>
                    <a:pt x="1548"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6;p45">
              <a:extLst>
                <a:ext uri="{FF2B5EF4-FFF2-40B4-BE49-F238E27FC236}">
                  <a16:creationId xmlns:a16="http://schemas.microsoft.com/office/drawing/2014/main" id="{40A0552C-EBBC-2C7D-8B12-66C45F0288F6}"/>
                </a:ext>
              </a:extLst>
            </p:cNvPr>
            <p:cNvSpPr/>
            <p:nvPr/>
          </p:nvSpPr>
          <p:spPr>
            <a:xfrm>
              <a:off x="6473802" y="2951319"/>
              <a:ext cx="57913" cy="58811"/>
            </a:xfrm>
            <a:custGeom>
              <a:avLst/>
              <a:gdLst/>
              <a:ahLst/>
              <a:cxnLst/>
              <a:rect l="l" t="t" r="r" b="b"/>
              <a:pathLst>
                <a:path w="1549" h="1573" extrusionOk="0">
                  <a:moveTo>
                    <a:pt x="0" y="1"/>
                  </a:moveTo>
                  <a:lnTo>
                    <a:pt x="0" y="1573"/>
                  </a:lnTo>
                  <a:lnTo>
                    <a:pt x="1548" y="1573"/>
                  </a:lnTo>
                  <a:lnTo>
                    <a:pt x="1548"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مربع نص 36">
            <a:extLst>
              <a:ext uri="{FF2B5EF4-FFF2-40B4-BE49-F238E27FC236}">
                <a16:creationId xmlns:a16="http://schemas.microsoft.com/office/drawing/2014/main" id="{A95AACF0-F787-0F98-9FF0-7D70226B3C52}"/>
              </a:ext>
            </a:extLst>
          </p:cNvPr>
          <p:cNvSpPr txBox="1"/>
          <p:nvPr/>
        </p:nvSpPr>
        <p:spPr>
          <a:xfrm>
            <a:off x="376964" y="1255835"/>
            <a:ext cx="4269979" cy="2862322"/>
          </a:xfrm>
          <a:prstGeom prst="rect">
            <a:avLst/>
          </a:prstGeom>
          <a:noFill/>
        </p:spPr>
        <p:txBody>
          <a:bodyPr wrap="square" rtlCol="1">
            <a:spAutoFit/>
          </a:bodyPr>
          <a:lstStyle/>
          <a:p>
            <a:r>
              <a:rPr lang="en-US" sz="1800" b="1" dirty="0" err="1">
                <a:solidFill>
                  <a:schemeClr val="bg1">
                    <a:lumMod val="50000"/>
                  </a:schemeClr>
                </a:solidFill>
                <a:latin typeface="Aptos Narrow" panose="020B0004020202020204" pitchFamily="34" charset="0"/>
              </a:rPr>
              <a:t>XGBoost</a:t>
            </a:r>
            <a:r>
              <a:rPr lang="en-US" sz="1800" dirty="0">
                <a:solidFill>
                  <a:schemeClr val="bg1">
                    <a:lumMod val="50000"/>
                  </a:schemeClr>
                </a:solidFill>
                <a:latin typeface="Aptos Narrow" panose="020B0004020202020204" pitchFamily="34" charset="0"/>
              </a:rPr>
              <a:t> is an optimized distributed gradient boosting library designed for efficient and scalable training of machine learning models. </a:t>
            </a:r>
          </a:p>
          <a:p>
            <a:endParaRPr lang="en-US" sz="1800" dirty="0">
              <a:solidFill>
                <a:schemeClr val="bg1">
                  <a:lumMod val="50000"/>
                </a:schemeClr>
              </a:solidFill>
              <a:latin typeface="Aptos Narrow" panose="020B0004020202020204" pitchFamily="34" charset="0"/>
            </a:endParaRPr>
          </a:p>
          <a:p>
            <a:r>
              <a:rPr lang="en-US" sz="1800" dirty="0">
                <a:solidFill>
                  <a:schemeClr val="bg1">
                    <a:lumMod val="50000"/>
                  </a:schemeClr>
                </a:solidFill>
                <a:latin typeface="Aptos Narrow" panose="020B0004020202020204" pitchFamily="34" charset="0"/>
              </a:rPr>
              <a:t>It is an ensemble learning method that combines the predictions of multiple weak models to produce a stronger prediction. and it has become one of the most popular and widely used machine learning algorithms.</a:t>
            </a:r>
            <a:endParaRPr lang="ar-SA" sz="1800" dirty="0">
              <a:solidFill>
                <a:schemeClr val="bg1">
                  <a:lumMod val="50000"/>
                </a:schemeClr>
              </a:solidFill>
              <a:latin typeface="Aptos Narrow" panose="020B0004020202020204" pitchFamily="34" charset="0"/>
            </a:endParaRPr>
          </a:p>
        </p:txBody>
      </p:sp>
      <p:pic>
        <p:nvPicPr>
          <p:cNvPr id="45" name="صورة 44">
            <a:extLst>
              <a:ext uri="{FF2B5EF4-FFF2-40B4-BE49-F238E27FC236}">
                <a16:creationId xmlns:a16="http://schemas.microsoft.com/office/drawing/2014/main" id="{7DED798D-FC4B-C90A-EEE4-943C08963472}"/>
              </a:ext>
            </a:extLst>
          </p:cNvPr>
          <p:cNvPicPr>
            <a:picLocks noChangeAspect="1"/>
          </p:cNvPicPr>
          <p:nvPr/>
        </p:nvPicPr>
        <p:blipFill>
          <a:blip r:embed="rId3"/>
          <a:stretch>
            <a:fillRect/>
          </a:stretch>
        </p:blipFill>
        <p:spPr>
          <a:xfrm>
            <a:off x="4789640" y="1263468"/>
            <a:ext cx="3977396" cy="3379138"/>
          </a:xfrm>
          <a:prstGeom prst="rect">
            <a:avLst/>
          </a:prstGeom>
        </p:spPr>
      </p:pic>
    </p:spTree>
    <p:extLst>
      <p:ext uri="{BB962C8B-B14F-4D97-AF65-F5344CB8AC3E}">
        <p14:creationId xmlns:p14="http://schemas.microsoft.com/office/powerpoint/2010/main" val="299465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652452" y="75204"/>
            <a:ext cx="7478700" cy="644400"/>
          </a:xfrm>
        </p:spPr>
        <p:txBody>
          <a:bodyPr/>
          <a:lstStyle/>
          <a:p>
            <a:r>
              <a:rPr lang="en-US" sz="3200" i="0" u="none" strike="noStrike" dirty="0">
                <a:solidFill>
                  <a:schemeClr val="accent2">
                    <a:lumMod val="10000"/>
                  </a:schemeClr>
                </a:solidFill>
                <a:effectLst/>
                <a:latin typeface="Aptos Narrow" panose="020B0004020202020204" pitchFamily="34" charset="0"/>
              </a:rPr>
              <a:t>Predictive Model Building</a:t>
            </a:r>
            <a:endParaRPr lang="ar-SA" dirty="0">
              <a:solidFill>
                <a:schemeClr val="accent2">
                  <a:lumMod val="10000"/>
                </a:schemeClr>
              </a:solidFill>
            </a:endParaRPr>
          </a:p>
        </p:txBody>
      </p:sp>
      <p:sp>
        <p:nvSpPr>
          <p:cNvPr id="2" name="مربع نص 1">
            <a:extLst>
              <a:ext uri="{FF2B5EF4-FFF2-40B4-BE49-F238E27FC236}">
                <a16:creationId xmlns:a16="http://schemas.microsoft.com/office/drawing/2014/main" id="{4F75CF56-E03F-4A0F-D176-36C1B5BB7A36}"/>
              </a:ext>
            </a:extLst>
          </p:cNvPr>
          <p:cNvSpPr txBox="1"/>
          <p:nvPr/>
        </p:nvSpPr>
        <p:spPr>
          <a:xfrm>
            <a:off x="922076" y="719604"/>
            <a:ext cx="6342177" cy="1077218"/>
          </a:xfrm>
          <a:prstGeom prst="rect">
            <a:avLst/>
          </a:prstGeom>
          <a:noFill/>
        </p:spPr>
        <p:txBody>
          <a:bodyPr wrap="square">
            <a:spAutoFit/>
          </a:bodyPr>
          <a:lstStyle/>
          <a:p>
            <a:r>
              <a:rPr lang="en-US" sz="2000" b="1" i="0" strike="noStrike" dirty="0">
                <a:solidFill>
                  <a:schemeClr val="bg1"/>
                </a:solidFill>
                <a:effectLst/>
                <a:latin typeface="Aptos Narrow" panose="020B0004020202020204" pitchFamily="34" charset="0"/>
              </a:rPr>
              <a:t>4. </a:t>
            </a:r>
            <a:r>
              <a:rPr lang="en-US" sz="2000" b="1" i="0" u="none" strike="noStrike" dirty="0">
                <a:solidFill>
                  <a:schemeClr val="bg1"/>
                </a:solidFill>
                <a:effectLst/>
                <a:latin typeface="Aptos Narrow" panose="020B0004020202020204" pitchFamily="34" charset="0"/>
              </a:rPr>
              <a:t>Deep Learning</a:t>
            </a:r>
          </a:p>
          <a:p>
            <a:pPr algn="l"/>
            <a:endParaRPr lang="en-US" sz="2400" b="1" i="0" u="none" strike="noStrike" dirty="0">
              <a:solidFill>
                <a:schemeClr val="bg1"/>
              </a:solidFill>
              <a:effectLst/>
              <a:latin typeface="Aptos Narrow" panose="020B0004020202020204" pitchFamily="34" charset="0"/>
            </a:endParaRPr>
          </a:p>
          <a:p>
            <a:endParaRPr lang="en-US" sz="2000" dirty="0">
              <a:solidFill>
                <a:schemeClr val="bg1">
                  <a:lumMod val="50000"/>
                </a:schemeClr>
              </a:solidFill>
              <a:latin typeface="Aptos Narrow" panose="020B0004020202020204" pitchFamily="34" charset="0"/>
            </a:endParaRPr>
          </a:p>
        </p:txBody>
      </p:sp>
      <p:sp>
        <p:nvSpPr>
          <p:cNvPr id="4" name="Google Shape;172;p36">
            <a:extLst>
              <a:ext uri="{FF2B5EF4-FFF2-40B4-BE49-F238E27FC236}">
                <a16:creationId xmlns:a16="http://schemas.microsoft.com/office/drawing/2014/main" id="{4205B004-9E38-5708-E47B-88CF2E83C651}"/>
              </a:ext>
            </a:extLst>
          </p:cNvPr>
          <p:cNvSpPr txBox="1">
            <a:spLocks/>
          </p:cNvSpPr>
          <p:nvPr/>
        </p:nvSpPr>
        <p:spPr>
          <a:xfrm>
            <a:off x="4702629" y="1197728"/>
            <a:ext cx="4116309" cy="3535288"/>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grpSp>
        <p:nvGrpSpPr>
          <p:cNvPr id="21" name="Google Shape;761;p45">
            <a:extLst>
              <a:ext uri="{FF2B5EF4-FFF2-40B4-BE49-F238E27FC236}">
                <a16:creationId xmlns:a16="http://schemas.microsoft.com/office/drawing/2014/main" id="{51D02C65-4CC0-B9E5-34EE-150505199424}"/>
              </a:ext>
            </a:extLst>
          </p:cNvPr>
          <p:cNvGrpSpPr/>
          <p:nvPr/>
        </p:nvGrpSpPr>
        <p:grpSpPr>
          <a:xfrm>
            <a:off x="254518" y="4167849"/>
            <a:ext cx="795867" cy="900447"/>
            <a:chOff x="6205808" y="2932626"/>
            <a:chExt cx="325907" cy="325907"/>
          </a:xfrm>
        </p:grpSpPr>
        <p:sp>
          <p:nvSpPr>
            <p:cNvPr id="22" name="Google Shape;762;p45">
              <a:extLst>
                <a:ext uri="{FF2B5EF4-FFF2-40B4-BE49-F238E27FC236}">
                  <a16:creationId xmlns:a16="http://schemas.microsoft.com/office/drawing/2014/main" id="{CCDC70BB-E197-BB14-E72F-6C9774A04131}"/>
                </a:ext>
              </a:extLst>
            </p:cNvPr>
            <p:cNvSpPr/>
            <p:nvPr/>
          </p:nvSpPr>
          <p:spPr>
            <a:xfrm>
              <a:off x="6480008" y="3101804"/>
              <a:ext cx="49015" cy="57016"/>
            </a:xfrm>
            <a:custGeom>
              <a:avLst/>
              <a:gdLst/>
              <a:ahLst/>
              <a:cxnLst/>
              <a:rect l="l" t="t" r="r" b="b"/>
              <a:pathLst>
                <a:path w="1311" h="1525" extrusionOk="0">
                  <a:moveTo>
                    <a:pt x="406" y="1"/>
                  </a:moveTo>
                  <a:lnTo>
                    <a:pt x="1" y="310"/>
                  </a:lnTo>
                  <a:lnTo>
                    <a:pt x="906" y="1525"/>
                  </a:lnTo>
                  <a:lnTo>
                    <a:pt x="1311" y="1215"/>
                  </a:lnTo>
                  <a:lnTo>
                    <a:pt x="406"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3;p45">
              <a:extLst>
                <a:ext uri="{FF2B5EF4-FFF2-40B4-BE49-F238E27FC236}">
                  <a16:creationId xmlns:a16="http://schemas.microsoft.com/office/drawing/2014/main" id="{F4ECBA81-AAFB-C76E-6737-ADFBBC9E151A}"/>
                </a:ext>
              </a:extLst>
            </p:cNvPr>
            <p:cNvSpPr/>
            <p:nvPr/>
          </p:nvSpPr>
          <p:spPr>
            <a:xfrm>
              <a:off x="6414131" y="3104459"/>
              <a:ext cx="37425" cy="49015"/>
            </a:xfrm>
            <a:custGeom>
              <a:avLst/>
              <a:gdLst/>
              <a:ahLst/>
              <a:cxnLst/>
              <a:rect l="l" t="t" r="r" b="b"/>
              <a:pathLst>
                <a:path w="1001" h="1311" extrusionOk="0">
                  <a:moveTo>
                    <a:pt x="548" y="1"/>
                  </a:moveTo>
                  <a:lnTo>
                    <a:pt x="1" y="1049"/>
                  </a:lnTo>
                  <a:lnTo>
                    <a:pt x="310" y="1311"/>
                  </a:lnTo>
                  <a:lnTo>
                    <a:pt x="572" y="1049"/>
                  </a:lnTo>
                  <a:lnTo>
                    <a:pt x="1001" y="215"/>
                  </a:lnTo>
                  <a:lnTo>
                    <a:pt x="548"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4;p45">
              <a:extLst>
                <a:ext uri="{FF2B5EF4-FFF2-40B4-BE49-F238E27FC236}">
                  <a16:creationId xmlns:a16="http://schemas.microsoft.com/office/drawing/2014/main" id="{7FB375C3-D257-7AD5-B22B-9AC727295143}"/>
                </a:ext>
              </a:extLst>
            </p:cNvPr>
            <p:cNvSpPr/>
            <p:nvPr/>
          </p:nvSpPr>
          <p:spPr>
            <a:xfrm>
              <a:off x="6460454" y="3000297"/>
              <a:ext cx="35630" cy="42771"/>
            </a:xfrm>
            <a:custGeom>
              <a:avLst/>
              <a:gdLst/>
              <a:ahLst/>
              <a:cxnLst/>
              <a:rect l="l" t="t" r="r" b="b"/>
              <a:pathLst>
                <a:path w="953" h="1144" extrusionOk="0">
                  <a:moveTo>
                    <a:pt x="595" y="1"/>
                  </a:moveTo>
                  <a:lnTo>
                    <a:pt x="357" y="263"/>
                  </a:lnTo>
                  <a:lnTo>
                    <a:pt x="0" y="906"/>
                  </a:lnTo>
                  <a:lnTo>
                    <a:pt x="453" y="1144"/>
                  </a:lnTo>
                  <a:lnTo>
                    <a:pt x="953" y="263"/>
                  </a:lnTo>
                  <a:lnTo>
                    <a:pt x="595"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5;p45">
              <a:extLst>
                <a:ext uri="{FF2B5EF4-FFF2-40B4-BE49-F238E27FC236}">
                  <a16:creationId xmlns:a16="http://schemas.microsoft.com/office/drawing/2014/main" id="{7B414B22-A711-4DF5-AC56-940006D798DE}"/>
                </a:ext>
              </a:extLst>
            </p:cNvPr>
            <p:cNvSpPr/>
            <p:nvPr/>
          </p:nvSpPr>
          <p:spPr>
            <a:xfrm>
              <a:off x="6356255" y="3095560"/>
              <a:ext cx="44566" cy="57913"/>
            </a:xfrm>
            <a:custGeom>
              <a:avLst/>
              <a:gdLst/>
              <a:ahLst/>
              <a:cxnLst/>
              <a:rect l="l" t="t" r="r" b="b"/>
              <a:pathLst>
                <a:path w="1192" h="1549" extrusionOk="0">
                  <a:moveTo>
                    <a:pt x="334" y="1"/>
                  </a:moveTo>
                  <a:lnTo>
                    <a:pt x="1" y="263"/>
                  </a:lnTo>
                  <a:lnTo>
                    <a:pt x="596" y="1287"/>
                  </a:lnTo>
                  <a:lnTo>
                    <a:pt x="882" y="1549"/>
                  </a:lnTo>
                  <a:lnTo>
                    <a:pt x="1192" y="1287"/>
                  </a:lnTo>
                  <a:lnTo>
                    <a:pt x="596" y="263"/>
                  </a:lnTo>
                  <a:lnTo>
                    <a:pt x="334"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66;p45">
              <a:extLst>
                <a:ext uri="{FF2B5EF4-FFF2-40B4-BE49-F238E27FC236}">
                  <a16:creationId xmlns:a16="http://schemas.microsoft.com/office/drawing/2014/main" id="{EB16A547-2FE1-90FA-7815-5546AEAC5340}"/>
                </a:ext>
              </a:extLst>
            </p:cNvPr>
            <p:cNvSpPr/>
            <p:nvPr/>
          </p:nvSpPr>
          <p:spPr>
            <a:xfrm>
              <a:off x="6295725" y="3095560"/>
              <a:ext cx="50772" cy="48118"/>
            </a:xfrm>
            <a:custGeom>
              <a:avLst/>
              <a:gdLst/>
              <a:ahLst/>
              <a:cxnLst/>
              <a:rect l="l" t="t" r="r" b="b"/>
              <a:pathLst>
                <a:path w="1358" h="1287" extrusionOk="0">
                  <a:moveTo>
                    <a:pt x="953" y="1"/>
                  </a:moveTo>
                  <a:lnTo>
                    <a:pt x="667" y="263"/>
                  </a:lnTo>
                  <a:lnTo>
                    <a:pt x="0" y="1025"/>
                  </a:lnTo>
                  <a:lnTo>
                    <a:pt x="381" y="1287"/>
                  </a:lnTo>
                  <a:lnTo>
                    <a:pt x="667" y="1025"/>
                  </a:lnTo>
                  <a:lnTo>
                    <a:pt x="1358" y="263"/>
                  </a:lnTo>
                  <a:lnTo>
                    <a:pt x="953"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67;p45">
              <a:extLst>
                <a:ext uri="{FF2B5EF4-FFF2-40B4-BE49-F238E27FC236}">
                  <a16:creationId xmlns:a16="http://schemas.microsoft.com/office/drawing/2014/main" id="{F0EA4BE6-4CF2-4976-0392-2B5973D3FE54}"/>
                </a:ext>
              </a:extLst>
            </p:cNvPr>
            <p:cNvSpPr/>
            <p:nvPr/>
          </p:nvSpPr>
          <p:spPr>
            <a:xfrm>
              <a:off x="6224502" y="2932626"/>
              <a:ext cx="19628" cy="325907"/>
            </a:xfrm>
            <a:custGeom>
              <a:avLst/>
              <a:gdLst/>
              <a:ahLst/>
              <a:cxnLst/>
              <a:rect l="l" t="t" r="r" b="b"/>
              <a:pathLst>
                <a:path w="525" h="8717" extrusionOk="0">
                  <a:moveTo>
                    <a:pt x="0" y="1"/>
                  </a:moveTo>
                  <a:lnTo>
                    <a:pt x="0" y="8717"/>
                  </a:lnTo>
                  <a:lnTo>
                    <a:pt x="524" y="8717"/>
                  </a:lnTo>
                  <a:lnTo>
                    <a:pt x="524"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8;p45">
              <a:extLst>
                <a:ext uri="{FF2B5EF4-FFF2-40B4-BE49-F238E27FC236}">
                  <a16:creationId xmlns:a16="http://schemas.microsoft.com/office/drawing/2014/main" id="{0377BF61-0A74-254B-ECD8-924C82AE0C1E}"/>
                </a:ext>
              </a:extLst>
            </p:cNvPr>
            <p:cNvSpPr/>
            <p:nvPr/>
          </p:nvSpPr>
          <p:spPr>
            <a:xfrm>
              <a:off x="6416823" y="3028786"/>
              <a:ext cx="95301" cy="95301"/>
            </a:xfrm>
            <a:custGeom>
              <a:avLst/>
              <a:gdLst/>
              <a:ahLst/>
              <a:cxnLst/>
              <a:rect l="l" t="t" r="r" b="b"/>
              <a:pathLst>
                <a:path w="2549" h="2549" extrusionOk="0">
                  <a:moveTo>
                    <a:pt x="1262" y="1"/>
                  </a:moveTo>
                  <a:cubicBezTo>
                    <a:pt x="572" y="1"/>
                    <a:pt x="0" y="572"/>
                    <a:pt x="0" y="1287"/>
                  </a:cubicBezTo>
                  <a:cubicBezTo>
                    <a:pt x="0" y="1977"/>
                    <a:pt x="572" y="2549"/>
                    <a:pt x="1262" y="2549"/>
                  </a:cubicBezTo>
                  <a:cubicBezTo>
                    <a:pt x="1977" y="2549"/>
                    <a:pt x="2548" y="1977"/>
                    <a:pt x="2548" y="1287"/>
                  </a:cubicBezTo>
                  <a:cubicBezTo>
                    <a:pt x="2548" y="572"/>
                    <a:pt x="1977" y="1"/>
                    <a:pt x="126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69;p45">
              <a:extLst>
                <a:ext uri="{FF2B5EF4-FFF2-40B4-BE49-F238E27FC236}">
                  <a16:creationId xmlns:a16="http://schemas.microsoft.com/office/drawing/2014/main" id="{1BD3CF75-D0CA-3062-E2D1-EFCEF5FBB56D}"/>
                </a:ext>
              </a:extLst>
            </p:cNvPr>
            <p:cNvSpPr/>
            <p:nvPr/>
          </p:nvSpPr>
          <p:spPr>
            <a:xfrm>
              <a:off x="6435517" y="3048377"/>
              <a:ext cx="57913" cy="57016"/>
            </a:xfrm>
            <a:custGeom>
              <a:avLst/>
              <a:gdLst/>
              <a:ahLst/>
              <a:cxnLst/>
              <a:rect l="l" t="t" r="r" b="b"/>
              <a:pathLst>
                <a:path w="1549" h="1525" extrusionOk="0">
                  <a:moveTo>
                    <a:pt x="762" y="1"/>
                  </a:moveTo>
                  <a:cubicBezTo>
                    <a:pt x="357" y="1"/>
                    <a:pt x="0" y="334"/>
                    <a:pt x="0" y="763"/>
                  </a:cubicBezTo>
                  <a:cubicBezTo>
                    <a:pt x="0" y="1191"/>
                    <a:pt x="357" y="1525"/>
                    <a:pt x="762" y="1525"/>
                  </a:cubicBezTo>
                  <a:cubicBezTo>
                    <a:pt x="1191" y="1525"/>
                    <a:pt x="1548" y="1191"/>
                    <a:pt x="1548" y="763"/>
                  </a:cubicBezTo>
                  <a:cubicBezTo>
                    <a:pt x="1548" y="334"/>
                    <a:pt x="1191" y="1"/>
                    <a:pt x="762" y="1"/>
                  </a:cubicBezTo>
                  <a:close/>
                </a:path>
              </a:pathLst>
            </a:custGeom>
            <a:solidFill>
              <a:srgbClr val="CF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70;p45">
              <a:extLst>
                <a:ext uri="{FF2B5EF4-FFF2-40B4-BE49-F238E27FC236}">
                  <a16:creationId xmlns:a16="http://schemas.microsoft.com/office/drawing/2014/main" id="{F21F47C1-072E-7647-2000-321ECD626307}"/>
                </a:ext>
              </a:extLst>
            </p:cNvPr>
            <p:cNvSpPr/>
            <p:nvPr/>
          </p:nvSpPr>
          <p:spPr>
            <a:xfrm>
              <a:off x="6205808" y="3221108"/>
              <a:ext cx="325907" cy="18731"/>
            </a:xfrm>
            <a:custGeom>
              <a:avLst/>
              <a:gdLst/>
              <a:ahLst/>
              <a:cxnLst/>
              <a:rect l="l" t="t" r="r" b="b"/>
              <a:pathLst>
                <a:path w="8717" h="501" extrusionOk="0">
                  <a:moveTo>
                    <a:pt x="0" y="1"/>
                  </a:moveTo>
                  <a:lnTo>
                    <a:pt x="0" y="501"/>
                  </a:lnTo>
                  <a:lnTo>
                    <a:pt x="8716" y="501"/>
                  </a:lnTo>
                  <a:lnTo>
                    <a:pt x="8716"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771;p45">
              <a:extLst>
                <a:ext uri="{FF2B5EF4-FFF2-40B4-BE49-F238E27FC236}">
                  <a16:creationId xmlns:a16="http://schemas.microsoft.com/office/drawing/2014/main" id="{7C7B56E9-090A-587B-57BB-572E1C448860}"/>
                </a:ext>
              </a:extLst>
            </p:cNvPr>
            <p:cNvSpPr/>
            <p:nvPr/>
          </p:nvSpPr>
          <p:spPr>
            <a:xfrm>
              <a:off x="6407028" y="3221108"/>
              <a:ext cx="124687" cy="18731"/>
            </a:xfrm>
            <a:custGeom>
              <a:avLst/>
              <a:gdLst/>
              <a:ahLst/>
              <a:cxnLst/>
              <a:rect l="l" t="t" r="r" b="b"/>
              <a:pathLst>
                <a:path w="3335" h="501" extrusionOk="0">
                  <a:moveTo>
                    <a:pt x="0" y="1"/>
                  </a:moveTo>
                  <a:lnTo>
                    <a:pt x="0" y="501"/>
                  </a:lnTo>
                  <a:lnTo>
                    <a:pt x="3334" y="501"/>
                  </a:lnTo>
                  <a:lnTo>
                    <a:pt x="333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2;p45">
              <a:extLst>
                <a:ext uri="{FF2B5EF4-FFF2-40B4-BE49-F238E27FC236}">
                  <a16:creationId xmlns:a16="http://schemas.microsoft.com/office/drawing/2014/main" id="{E54EDAED-FC9F-38FE-D65E-2B0BFEF41E40}"/>
                </a:ext>
              </a:extLst>
            </p:cNvPr>
            <p:cNvSpPr/>
            <p:nvPr/>
          </p:nvSpPr>
          <p:spPr>
            <a:xfrm>
              <a:off x="6378538" y="3143641"/>
              <a:ext cx="57016" cy="57913"/>
            </a:xfrm>
            <a:custGeom>
              <a:avLst/>
              <a:gdLst/>
              <a:ahLst/>
              <a:cxnLst/>
              <a:rect l="l" t="t" r="r" b="b"/>
              <a:pathLst>
                <a:path w="1525" h="1549" extrusionOk="0">
                  <a:moveTo>
                    <a:pt x="0" y="1"/>
                  </a:moveTo>
                  <a:lnTo>
                    <a:pt x="0" y="1549"/>
                  </a:lnTo>
                  <a:lnTo>
                    <a:pt x="1524" y="1549"/>
                  </a:lnTo>
                  <a:lnTo>
                    <a:pt x="1524"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3;p45">
              <a:extLst>
                <a:ext uri="{FF2B5EF4-FFF2-40B4-BE49-F238E27FC236}">
                  <a16:creationId xmlns:a16="http://schemas.microsoft.com/office/drawing/2014/main" id="{3492ED98-B12B-8153-D1C9-D097D6022502}"/>
                </a:ext>
              </a:extLst>
            </p:cNvPr>
            <p:cNvSpPr/>
            <p:nvPr/>
          </p:nvSpPr>
          <p:spPr>
            <a:xfrm>
              <a:off x="6407028" y="3143641"/>
              <a:ext cx="28527" cy="57913"/>
            </a:xfrm>
            <a:custGeom>
              <a:avLst/>
              <a:gdLst/>
              <a:ahLst/>
              <a:cxnLst/>
              <a:rect l="l" t="t" r="r" b="b"/>
              <a:pathLst>
                <a:path w="763" h="1549" extrusionOk="0">
                  <a:moveTo>
                    <a:pt x="0" y="1"/>
                  </a:moveTo>
                  <a:lnTo>
                    <a:pt x="0" y="1549"/>
                  </a:lnTo>
                  <a:lnTo>
                    <a:pt x="762" y="1549"/>
                  </a:lnTo>
                  <a:lnTo>
                    <a:pt x="762"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4;p45">
              <a:extLst>
                <a:ext uri="{FF2B5EF4-FFF2-40B4-BE49-F238E27FC236}">
                  <a16:creationId xmlns:a16="http://schemas.microsoft.com/office/drawing/2014/main" id="{CC65B9EF-4429-7AB6-8E10-F1DBF5F6038F}"/>
                </a:ext>
              </a:extLst>
            </p:cNvPr>
            <p:cNvSpPr/>
            <p:nvPr/>
          </p:nvSpPr>
          <p:spPr>
            <a:xfrm>
              <a:off x="6262787" y="3133845"/>
              <a:ext cx="57913" cy="57913"/>
            </a:xfrm>
            <a:custGeom>
              <a:avLst/>
              <a:gdLst/>
              <a:ahLst/>
              <a:cxnLst/>
              <a:rect l="l" t="t" r="r" b="b"/>
              <a:pathLst>
                <a:path w="1549" h="1549" extrusionOk="0">
                  <a:moveTo>
                    <a:pt x="0" y="1"/>
                  </a:moveTo>
                  <a:lnTo>
                    <a:pt x="0" y="1549"/>
                  </a:lnTo>
                  <a:lnTo>
                    <a:pt x="1548" y="1549"/>
                  </a:lnTo>
                  <a:lnTo>
                    <a:pt x="1548"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5;p45">
              <a:extLst>
                <a:ext uri="{FF2B5EF4-FFF2-40B4-BE49-F238E27FC236}">
                  <a16:creationId xmlns:a16="http://schemas.microsoft.com/office/drawing/2014/main" id="{1F0B32F5-8354-4290-8866-78A8F658697E}"/>
                </a:ext>
              </a:extLst>
            </p:cNvPr>
            <p:cNvSpPr/>
            <p:nvPr/>
          </p:nvSpPr>
          <p:spPr>
            <a:xfrm>
              <a:off x="6320662" y="3048377"/>
              <a:ext cx="57913" cy="57016"/>
            </a:xfrm>
            <a:custGeom>
              <a:avLst/>
              <a:gdLst/>
              <a:ahLst/>
              <a:cxnLst/>
              <a:rect l="l" t="t" r="r" b="b"/>
              <a:pathLst>
                <a:path w="1549" h="1525" extrusionOk="0">
                  <a:moveTo>
                    <a:pt x="0" y="1"/>
                  </a:moveTo>
                  <a:lnTo>
                    <a:pt x="0" y="1525"/>
                  </a:lnTo>
                  <a:lnTo>
                    <a:pt x="1548" y="1525"/>
                  </a:lnTo>
                  <a:lnTo>
                    <a:pt x="1548"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6;p45">
              <a:extLst>
                <a:ext uri="{FF2B5EF4-FFF2-40B4-BE49-F238E27FC236}">
                  <a16:creationId xmlns:a16="http://schemas.microsoft.com/office/drawing/2014/main" id="{97FAFC6D-C79C-BA22-26D3-CF82AA6209D3}"/>
                </a:ext>
              </a:extLst>
            </p:cNvPr>
            <p:cNvSpPr/>
            <p:nvPr/>
          </p:nvSpPr>
          <p:spPr>
            <a:xfrm>
              <a:off x="6473802" y="2951319"/>
              <a:ext cx="57913" cy="58811"/>
            </a:xfrm>
            <a:custGeom>
              <a:avLst/>
              <a:gdLst/>
              <a:ahLst/>
              <a:cxnLst/>
              <a:rect l="l" t="t" r="r" b="b"/>
              <a:pathLst>
                <a:path w="1549" h="1573" extrusionOk="0">
                  <a:moveTo>
                    <a:pt x="0" y="1"/>
                  </a:moveTo>
                  <a:lnTo>
                    <a:pt x="0" y="1573"/>
                  </a:lnTo>
                  <a:lnTo>
                    <a:pt x="1548" y="1573"/>
                  </a:lnTo>
                  <a:lnTo>
                    <a:pt x="1548"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مربع نص 36">
            <a:extLst>
              <a:ext uri="{FF2B5EF4-FFF2-40B4-BE49-F238E27FC236}">
                <a16:creationId xmlns:a16="http://schemas.microsoft.com/office/drawing/2014/main" id="{10446B97-47BE-F676-FFC1-7EFAC41F26A5}"/>
              </a:ext>
            </a:extLst>
          </p:cNvPr>
          <p:cNvSpPr txBox="1"/>
          <p:nvPr/>
        </p:nvSpPr>
        <p:spPr>
          <a:xfrm>
            <a:off x="376964" y="1255835"/>
            <a:ext cx="4269979" cy="2585323"/>
          </a:xfrm>
          <a:prstGeom prst="rect">
            <a:avLst/>
          </a:prstGeom>
          <a:noFill/>
        </p:spPr>
        <p:txBody>
          <a:bodyPr wrap="square" rtlCol="1">
            <a:spAutoFit/>
          </a:bodyPr>
          <a:lstStyle/>
          <a:p>
            <a:r>
              <a:rPr lang="en-US" sz="1800" b="1" dirty="0">
                <a:solidFill>
                  <a:schemeClr val="bg1">
                    <a:lumMod val="50000"/>
                  </a:schemeClr>
                </a:solidFill>
                <a:latin typeface="Aptos Narrow" panose="020B0004020202020204" pitchFamily="34" charset="0"/>
              </a:rPr>
              <a:t>Deep learning </a:t>
            </a:r>
            <a:r>
              <a:rPr lang="en-US" sz="1800" dirty="0">
                <a:solidFill>
                  <a:schemeClr val="bg1">
                    <a:lumMod val="50000"/>
                  </a:schemeClr>
                </a:solidFill>
                <a:latin typeface="Aptos Narrow" panose="020B0004020202020204" pitchFamily="34" charset="0"/>
              </a:rPr>
              <a:t>is a subfield of machine learning that utilizes neural networks with multiple layers to automatically learn complex patterns and representations from data. </a:t>
            </a:r>
          </a:p>
          <a:p>
            <a:endParaRPr lang="en-US" sz="1800" dirty="0">
              <a:solidFill>
                <a:schemeClr val="bg1">
                  <a:lumMod val="50000"/>
                </a:schemeClr>
              </a:solidFill>
              <a:latin typeface="Aptos Narrow" panose="020B0004020202020204" pitchFamily="34" charset="0"/>
            </a:endParaRPr>
          </a:p>
          <a:p>
            <a:r>
              <a:rPr lang="en-US" sz="1800" dirty="0">
                <a:solidFill>
                  <a:schemeClr val="bg1">
                    <a:lumMod val="50000"/>
                  </a:schemeClr>
                </a:solidFill>
                <a:latin typeface="Aptos Narrow" panose="020B0004020202020204" pitchFamily="34" charset="0"/>
              </a:rPr>
              <a:t>This allows for advanced capabilities in tasks such as image recognition, natural language processing, and complex decision-making.</a:t>
            </a:r>
            <a:endParaRPr lang="ar-SA" sz="1800" dirty="0">
              <a:solidFill>
                <a:schemeClr val="bg1">
                  <a:lumMod val="50000"/>
                </a:schemeClr>
              </a:solidFill>
              <a:latin typeface="Aptos Narrow" panose="020B0004020202020204" pitchFamily="34" charset="0"/>
            </a:endParaRPr>
          </a:p>
        </p:txBody>
      </p:sp>
      <p:pic>
        <p:nvPicPr>
          <p:cNvPr id="41" name="صورة 40">
            <a:extLst>
              <a:ext uri="{FF2B5EF4-FFF2-40B4-BE49-F238E27FC236}">
                <a16:creationId xmlns:a16="http://schemas.microsoft.com/office/drawing/2014/main" id="{D6ACFD38-9819-DD39-9C40-E34F0DFABFF1}"/>
              </a:ext>
            </a:extLst>
          </p:cNvPr>
          <p:cNvPicPr>
            <a:picLocks noChangeAspect="1"/>
          </p:cNvPicPr>
          <p:nvPr/>
        </p:nvPicPr>
        <p:blipFill>
          <a:blip r:embed="rId3"/>
          <a:stretch>
            <a:fillRect/>
          </a:stretch>
        </p:blipFill>
        <p:spPr>
          <a:xfrm>
            <a:off x="4833834" y="1292486"/>
            <a:ext cx="3899304" cy="3325534"/>
          </a:xfrm>
          <a:prstGeom prst="rect">
            <a:avLst/>
          </a:prstGeom>
        </p:spPr>
      </p:pic>
    </p:spTree>
    <p:extLst>
      <p:ext uri="{BB962C8B-B14F-4D97-AF65-F5344CB8AC3E}">
        <p14:creationId xmlns:p14="http://schemas.microsoft.com/office/powerpoint/2010/main" val="2637602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6" name="Google Shape;296;p37"/>
          <p:cNvSpPr/>
          <p:nvPr/>
        </p:nvSpPr>
        <p:spPr>
          <a:xfrm rot="4499865">
            <a:off x="6767172" y="773476"/>
            <a:ext cx="4684859" cy="2025263"/>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37"/>
          <p:cNvGrpSpPr/>
          <p:nvPr/>
        </p:nvGrpSpPr>
        <p:grpSpPr>
          <a:xfrm rot="-5400000">
            <a:off x="220401" y="453254"/>
            <a:ext cx="833222" cy="596047"/>
            <a:chOff x="4539100" y="416700"/>
            <a:chExt cx="1025125" cy="733325"/>
          </a:xfrm>
        </p:grpSpPr>
        <p:sp>
          <p:nvSpPr>
            <p:cNvPr id="298" name="Google Shape;298;p37"/>
            <p:cNvSpPr/>
            <p:nvPr/>
          </p:nvSpPr>
          <p:spPr>
            <a:xfrm>
              <a:off x="4927400" y="513975"/>
              <a:ext cx="636825" cy="636050"/>
            </a:xfrm>
            <a:custGeom>
              <a:avLst/>
              <a:gdLst/>
              <a:ahLst/>
              <a:cxnLst/>
              <a:rect l="l" t="t" r="r" b="b"/>
              <a:pathLst>
                <a:path w="25473" h="25442" extrusionOk="0">
                  <a:moveTo>
                    <a:pt x="12702" y="8260"/>
                  </a:moveTo>
                  <a:cubicBezTo>
                    <a:pt x="14468" y="8260"/>
                    <a:pt x="16161" y="9287"/>
                    <a:pt x="16871" y="11004"/>
                  </a:cubicBezTo>
                  <a:cubicBezTo>
                    <a:pt x="17843" y="13283"/>
                    <a:pt x="16749" y="15928"/>
                    <a:pt x="14469" y="16900"/>
                  </a:cubicBezTo>
                  <a:cubicBezTo>
                    <a:pt x="13907" y="17133"/>
                    <a:pt x="13322" y="17243"/>
                    <a:pt x="12745" y="17243"/>
                  </a:cubicBezTo>
                  <a:cubicBezTo>
                    <a:pt x="10988" y="17243"/>
                    <a:pt x="9313" y="16216"/>
                    <a:pt x="8603" y="14499"/>
                  </a:cubicBezTo>
                  <a:cubicBezTo>
                    <a:pt x="7630" y="12220"/>
                    <a:pt x="8694" y="9545"/>
                    <a:pt x="10974" y="8602"/>
                  </a:cubicBezTo>
                  <a:cubicBezTo>
                    <a:pt x="11536" y="8370"/>
                    <a:pt x="12123" y="8260"/>
                    <a:pt x="12702" y="8260"/>
                  </a:cubicBezTo>
                  <a:close/>
                  <a:moveTo>
                    <a:pt x="12828" y="1"/>
                  </a:moveTo>
                  <a:cubicBezTo>
                    <a:pt x="12281" y="1"/>
                    <a:pt x="11855" y="426"/>
                    <a:pt x="11855" y="943"/>
                  </a:cubicBezTo>
                  <a:lnTo>
                    <a:pt x="11855" y="2797"/>
                  </a:lnTo>
                  <a:cubicBezTo>
                    <a:pt x="11156" y="2858"/>
                    <a:pt x="10457" y="2979"/>
                    <a:pt x="9728" y="3222"/>
                  </a:cubicBezTo>
                  <a:lnTo>
                    <a:pt x="9028" y="1490"/>
                  </a:lnTo>
                  <a:cubicBezTo>
                    <a:pt x="8867" y="1144"/>
                    <a:pt x="8514" y="938"/>
                    <a:pt x="8140" y="938"/>
                  </a:cubicBezTo>
                  <a:cubicBezTo>
                    <a:pt x="8021" y="938"/>
                    <a:pt x="7900" y="959"/>
                    <a:pt x="7782" y="1004"/>
                  </a:cubicBezTo>
                  <a:cubicBezTo>
                    <a:pt x="7326" y="1186"/>
                    <a:pt x="7113" y="1763"/>
                    <a:pt x="7296" y="2219"/>
                  </a:cubicBezTo>
                  <a:lnTo>
                    <a:pt x="8025" y="3922"/>
                  </a:lnTo>
                  <a:cubicBezTo>
                    <a:pt x="7448" y="4226"/>
                    <a:pt x="6931" y="4621"/>
                    <a:pt x="6445" y="4985"/>
                  </a:cubicBezTo>
                  <a:lnTo>
                    <a:pt x="5107" y="3678"/>
                  </a:lnTo>
                  <a:cubicBezTo>
                    <a:pt x="4910" y="3481"/>
                    <a:pt x="4674" y="3382"/>
                    <a:pt x="4439" y="3382"/>
                  </a:cubicBezTo>
                  <a:cubicBezTo>
                    <a:pt x="4203" y="3382"/>
                    <a:pt x="3968" y="3481"/>
                    <a:pt x="3770" y="3678"/>
                  </a:cubicBezTo>
                  <a:cubicBezTo>
                    <a:pt x="3405" y="4043"/>
                    <a:pt x="3405" y="4621"/>
                    <a:pt x="3770" y="4985"/>
                  </a:cubicBezTo>
                  <a:lnTo>
                    <a:pt x="5107" y="6323"/>
                  </a:lnTo>
                  <a:cubicBezTo>
                    <a:pt x="4651" y="6900"/>
                    <a:pt x="4226" y="7478"/>
                    <a:pt x="3922" y="8116"/>
                  </a:cubicBezTo>
                  <a:lnTo>
                    <a:pt x="2159" y="7387"/>
                  </a:lnTo>
                  <a:cubicBezTo>
                    <a:pt x="2041" y="7343"/>
                    <a:pt x="1922" y="7322"/>
                    <a:pt x="1805" y="7322"/>
                  </a:cubicBezTo>
                  <a:cubicBezTo>
                    <a:pt x="1440" y="7322"/>
                    <a:pt x="1104" y="7527"/>
                    <a:pt x="943" y="7873"/>
                  </a:cubicBezTo>
                  <a:cubicBezTo>
                    <a:pt x="761" y="8390"/>
                    <a:pt x="1004" y="8906"/>
                    <a:pt x="1460" y="9089"/>
                  </a:cubicBezTo>
                  <a:lnTo>
                    <a:pt x="3192" y="9818"/>
                  </a:lnTo>
                  <a:cubicBezTo>
                    <a:pt x="3010" y="10426"/>
                    <a:pt x="2888" y="11065"/>
                    <a:pt x="2828" y="11733"/>
                  </a:cubicBezTo>
                  <a:lnTo>
                    <a:pt x="974" y="11733"/>
                  </a:lnTo>
                  <a:cubicBezTo>
                    <a:pt x="426" y="11733"/>
                    <a:pt x="1" y="12128"/>
                    <a:pt x="1" y="12615"/>
                  </a:cubicBezTo>
                  <a:cubicBezTo>
                    <a:pt x="1" y="13162"/>
                    <a:pt x="426" y="13587"/>
                    <a:pt x="913" y="13587"/>
                  </a:cubicBezTo>
                  <a:lnTo>
                    <a:pt x="2767" y="13587"/>
                  </a:lnTo>
                  <a:cubicBezTo>
                    <a:pt x="2858" y="14317"/>
                    <a:pt x="2980" y="14986"/>
                    <a:pt x="3192" y="15715"/>
                  </a:cubicBezTo>
                  <a:lnTo>
                    <a:pt x="1490" y="16445"/>
                  </a:lnTo>
                  <a:cubicBezTo>
                    <a:pt x="1034" y="16627"/>
                    <a:pt x="791" y="17204"/>
                    <a:pt x="1004" y="17660"/>
                  </a:cubicBezTo>
                  <a:cubicBezTo>
                    <a:pt x="1142" y="18006"/>
                    <a:pt x="1507" y="18212"/>
                    <a:pt x="1875" y="18212"/>
                  </a:cubicBezTo>
                  <a:cubicBezTo>
                    <a:pt x="1992" y="18212"/>
                    <a:pt x="2109" y="18191"/>
                    <a:pt x="2220" y="18147"/>
                  </a:cubicBezTo>
                  <a:lnTo>
                    <a:pt x="3922" y="17417"/>
                  </a:lnTo>
                  <a:cubicBezTo>
                    <a:pt x="4226" y="17995"/>
                    <a:pt x="4591" y="18511"/>
                    <a:pt x="4986" y="19028"/>
                  </a:cubicBezTo>
                  <a:lnTo>
                    <a:pt x="3648" y="20335"/>
                  </a:lnTo>
                  <a:cubicBezTo>
                    <a:pt x="3284" y="20730"/>
                    <a:pt x="3284" y="21308"/>
                    <a:pt x="3648" y="21673"/>
                  </a:cubicBezTo>
                  <a:cubicBezTo>
                    <a:pt x="3846" y="21870"/>
                    <a:pt x="4082" y="21969"/>
                    <a:pt x="4317" y="21969"/>
                  </a:cubicBezTo>
                  <a:cubicBezTo>
                    <a:pt x="4553" y="21969"/>
                    <a:pt x="4788" y="21870"/>
                    <a:pt x="4986" y="21673"/>
                  </a:cubicBezTo>
                  <a:lnTo>
                    <a:pt x="6323" y="20335"/>
                  </a:lnTo>
                  <a:cubicBezTo>
                    <a:pt x="6870" y="20791"/>
                    <a:pt x="7448" y="21217"/>
                    <a:pt x="8117" y="21521"/>
                  </a:cubicBezTo>
                  <a:lnTo>
                    <a:pt x="7387" y="23284"/>
                  </a:lnTo>
                  <a:cubicBezTo>
                    <a:pt x="7205" y="23770"/>
                    <a:pt x="7417" y="24287"/>
                    <a:pt x="7873" y="24499"/>
                  </a:cubicBezTo>
                  <a:cubicBezTo>
                    <a:pt x="7984" y="24541"/>
                    <a:pt x="8097" y="24560"/>
                    <a:pt x="8209" y="24560"/>
                  </a:cubicBezTo>
                  <a:cubicBezTo>
                    <a:pt x="8589" y="24560"/>
                    <a:pt x="8948" y="24335"/>
                    <a:pt x="9089" y="23983"/>
                  </a:cubicBezTo>
                  <a:lnTo>
                    <a:pt x="9819" y="22250"/>
                  </a:lnTo>
                  <a:cubicBezTo>
                    <a:pt x="10427" y="22432"/>
                    <a:pt x="11065" y="22554"/>
                    <a:pt x="11703" y="22615"/>
                  </a:cubicBezTo>
                  <a:lnTo>
                    <a:pt x="11703" y="24499"/>
                  </a:lnTo>
                  <a:cubicBezTo>
                    <a:pt x="11703" y="25016"/>
                    <a:pt x="12129" y="25442"/>
                    <a:pt x="12615" y="25442"/>
                  </a:cubicBezTo>
                  <a:cubicBezTo>
                    <a:pt x="13162" y="25442"/>
                    <a:pt x="13588" y="25016"/>
                    <a:pt x="13588" y="24530"/>
                  </a:cubicBezTo>
                  <a:lnTo>
                    <a:pt x="13588" y="22645"/>
                  </a:lnTo>
                  <a:cubicBezTo>
                    <a:pt x="14287" y="22584"/>
                    <a:pt x="14986" y="22463"/>
                    <a:pt x="15715" y="22250"/>
                  </a:cubicBezTo>
                  <a:lnTo>
                    <a:pt x="16415" y="23952"/>
                  </a:lnTo>
                  <a:cubicBezTo>
                    <a:pt x="16576" y="24298"/>
                    <a:pt x="16929" y="24504"/>
                    <a:pt x="17289" y="24504"/>
                  </a:cubicBezTo>
                  <a:cubicBezTo>
                    <a:pt x="17404" y="24504"/>
                    <a:pt x="17520" y="24483"/>
                    <a:pt x="17630" y="24439"/>
                  </a:cubicBezTo>
                  <a:cubicBezTo>
                    <a:pt x="18086" y="24256"/>
                    <a:pt x="18329" y="23679"/>
                    <a:pt x="18147" y="23223"/>
                  </a:cubicBezTo>
                  <a:lnTo>
                    <a:pt x="17418" y="21521"/>
                  </a:lnTo>
                  <a:cubicBezTo>
                    <a:pt x="17995" y="21217"/>
                    <a:pt x="18512" y="20822"/>
                    <a:pt x="18998" y="20457"/>
                  </a:cubicBezTo>
                  <a:lnTo>
                    <a:pt x="20336" y="21794"/>
                  </a:lnTo>
                  <a:cubicBezTo>
                    <a:pt x="20533" y="21977"/>
                    <a:pt x="20769" y="22068"/>
                    <a:pt x="21004" y="22068"/>
                  </a:cubicBezTo>
                  <a:cubicBezTo>
                    <a:pt x="21240" y="22068"/>
                    <a:pt x="21475" y="21977"/>
                    <a:pt x="21673" y="21794"/>
                  </a:cubicBezTo>
                  <a:cubicBezTo>
                    <a:pt x="22038" y="21399"/>
                    <a:pt x="22038" y="20822"/>
                    <a:pt x="21673" y="20457"/>
                  </a:cubicBezTo>
                  <a:lnTo>
                    <a:pt x="20336" y="19119"/>
                  </a:lnTo>
                  <a:cubicBezTo>
                    <a:pt x="20792" y="18542"/>
                    <a:pt x="21217" y="17995"/>
                    <a:pt x="21521" y="17326"/>
                  </a:cubicBezTo>
                  <a:lnTo>
                    <a:pt x="23314" y="18025"/>
                  </a:lnTo>
                  <a:cubicBezTo>
                    <a:pt x="23432" y="18069"/>
                    <a:pt x="23552" y="18090"/>
                    <a:pt x="23668" y="18090"/>
                  </a:cubicBezTo>
                  <a:cubicBezTo>
                    <a:pt x="24033" y="18090"/>
                    <a:pt x="24369" y="17884"/>
                    <a:pt x="24530" y="17539"/>
                  </a:cubicBezTo>
                  <a:cubicBezTo>
                    <a:pt x="24713" y="17052"/>
                    <a:pt x="24469" y="16505"/>
                    <a:pt x="24013" y="16323"/>
                  </a:cubicBezTo>
                  <a:lnTo>
                    <a:pt x="22281" y="15593"/>
                  </a:lnTo>
                  <a:cubicBezTo>
                    <a:pt x="22463" y="14986"/>
                    <a:pt x="22585" y="14347"/>
                    <a:pt x="22646" y="13709"/>
                  </a:cubicBezTo>
                  <a:lnTo>
                    <a:pt x="24530" y="13709"/>
                  </a:lnTo>
                  <a:cubicBezTo>
                    <a:pt x="25047" y="13709"/>
                    <a:pt x="25472" y="13283"/>
                    <a:pt x="25472" y="12797"/>
                  </a:cubicBezTo>
                  <a:cubicBezTo>
                    <a:pt x="25472" y="12250"/>
                    <a:pt x="25047" y="11824"/>
                    <a:pt x="24561" y="11824"/>
                  </a:cubicBezTo>
                  <a:lnTo>
                    <a:pt x="22706" y="11824"/>
                  </a:lnTo>
                  <a:cubicBezTo>
                    <a:pt x="22615" y="11125"/>
                    <a:pt x="22494" y="10426"/>
                    <a:pt x="22281" y="9697"/>
                  </a:cubicBezTo>
                  <a:lnTo>
                    <a:pt x="23983" y="8998"/>
                  </a:lnTo>
                  <a:cubicBezTo>
                    <a:pt x="24439" y="8785"/>
                    <a:pt x="24682" y="8238"/>
                    <a:pt x="24469" y="7782"/>
                  </a:cubicBezTo>
                  <a:cubicBezTo>
                    <a:pt x="24314" y="7449"/>
                    <a:pt x="23965" y="7230"/>
                    <a:pt x="23610" y="7230"/>
                  </a:cubicBezTo>
                  <a:cubicBezTo>
                    <a:pt x="23479" y="7230"/>
                    <a:pt x="23347" y="7260"/>
                    <a:pt x="23223" y="7326"/>
                  </a:cubicBezTo>
                  <a:lnTo>
                    <a:pt x="21521" y="8025"/>
                  </a:lnTo>
                  <a:cubicBezTo>
                    <a:pt x="21217" y="7478"/>
                    <a:pt x="20822" y="6931"/>
                    <a:pt x="20457" y="6444"/>
                  </a:cubicBezTo>
                  <a:lnTo>
                    <a:pt x="21795" y="5107"/>
                  </a:lnTo>
                  <a:cubicBezTo>
                    <a:pt x="22159" y="4742"/>
                    <a:pt x="22159" y="4165"/>
                    <a:pt x="21795" y="3770"/>
                  </a:cubicBezTo>
                  <a:cubicBezTo>
                    <a:pt x="21612" y="3587"/>
                    <a:pt x="21369" y="3496"/>
                    <a:pt x="21126" y="3496"/>
                  </a:cubicBezTo>
                  <a:cubicBezTo>
                    <a:pt x="20883" y="3496"/>
                    <a:pt x="20640" y="3587"/>
                    <a:pt x="20457" y="3770"/>
                  </a:cubicBezTo>
                  <a:lnTo>
                    <a:pt x="19120" y="5107"/>
                  </a:lnTo>
                  <a:cubicBezTo>
                    <a:pt x="18542" y="4651"/>
                    <a:pt x="17995" y="4226"/>
                    <a:pt x="17326" y="3922"/>
                  </a:cubicBezTo>
                  <a:lnTo>
                    <a:pt x="18056" y="2189"/>
                  </a:lnTo>
                  <a:cubicBezTo>
                    <a:pt x="18238" y="1703"/>
                    <a:pt x="18026" y="1156"/>
                    <a:pt x="17570" y="973"/>
                  </a:cubicBezTo>
                  <a:cubicBezTo>
                    <a:pt x="17452" y="929"/>
                    <a:pt x="17331" y="908"/>
                    <a:pt x="17212" y="908"/>
                  </a:cubicBezTo>
                  <a:cubicBezTo>
                    <a:pt x="16840" y="908"/>
                    <a:pt x="16492" y="1114"/>
                    <a:pt x="16354" y="1460"/>
                  </a:cubicBezTo>
                  <a:lnTo>
                    <a:pt x="15624" y="3222"/>
                  </a:lnTo>
                  <a:cubicBezTo>
                    <a:pt x="15016" y="3010"/>
                    <a:pt x="14378" y="2919"/>
                    <a:pt x="13709" y="2827"/>
                  </a:cubicBezTo>
                  <a:lnTo>
                    <a:pt x="13709" y="973"/>
                  </a:lnTo>
                  <a:cubicBezTo>
                    <a:pt x="13709" y="426"/>
                    <a:pt x="13314" y="1"/>
                    <a:pt x="12828"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4539100" y="416700"/>
              <a:ext cx="417975" cy="417975"/>
            </a:xfrm>
            <a:custGeom>
              <a:avLst/>
              <a:gdLst/>
              <a:ahLst/>
              <a:cxnLst/>
              <a:rect l="l" t="t" r="r" b="b"/>
              <a:pathLst>
                <a:path w="16719" h="16719" extrusionOk="0">
                  <a:moveTo>
                    <a:pt x="8351" y="5344"/>
                  </a:moveTo>
                  <a:cubicBezTo>
                    <a:pt x="9503" y="5344"/>
                    <a:pt x="10588" y="6033"/>
                    <a:pt x="11065" y="7144"/>
                  </a:cubicBezTo>
                  <a:cubicBezTo>
                    <a:pt x="11703" y="8664"/>
                    <a:pt x="10974" y="10366"/>
                    <a:pt x="9515" y="11004"/>
                  </a:cubicBezTo>
                  <a:cubicBezTo>
                    <a:pt x="9123" y="11176"/>
                    <a:pt x="8715" y="11258"/>
                    <a:pt x="8315" y="11258"/>
                  </a:cubicBezTo>
                  <a:cubicBezTo>
                    <a:pt x="7163" y="11258"/>
                    <a:pt x="6075" y="10582"/>
                    <a:pt x="5624" y="9454"/>
                  </a:cubicBezTo>
                  <a:cubicBezTo>
                    <a:pt x="4986" y="7934"/>
                    <a:pt x="5715" y="6232"/>
                    <a:pt x="7174" y="5594"/>
                  </a:cubicBezTo>
                  <a:cubicBezTo>
                    <a:pt x="7560" y="5424"/>
                    <a:pt x="7959" y="5344"/>
                    <a:pt x="8351" y="5344"/>
                  </a:cubicBezTo>
                  <a:close/>
                  <a:moveTo>
                    <a:pt x="8360" y="1"/>
                  </a:moveTo>
                  <a:cubicBezTo>
                    <a:pt x="8025" y="1"/>
                    <a:pt x="7752" y="274"/>
                    <a:pt x="7752" y="609"/>
                  </a:cubicBezTo>
                  <a:lnTo>
                    <a:pt x="7752" y="1825"/>
                  </a:lnTo>
                  <a:cubicBezTo>
                    <a:pt x="7113" y="1885"/>
                    <a:pt x="6414" y="2037"/>
                    <a:pt x="5776" y="2311"/>
                  </a:cubicBezTo>
                  <a:cubicBezTo>
                    <a:pt x="5168" y="2585"/>
                    <a:pt x="4651" y="2888"/>
                    <a:pt x="4195" y="3314"/>
                  </a:cubicBezTo>
                  <a:lnTo>
                    <a:pt x="3314" y="2433"/>
                  </a:lnTo>
                  <a:cubicBezTo>
                    <a:pt x="3192" y="2311"/>
                    <a:pt x="3040" y="2250"/>
                    <a:pt x="2884" y="2250"/>
                  </a:cubicBezTo>
                  <a:cubicBezTo>
                    <a:pt x="2729" y="2250"/>
                    <a:pt x="2569" y="2311"/>
                    <a:pt x="2432" y="2433"/>
                  </a:cubicBezTo>
                  <a:cubicBezTo>
                    <a:pt x="2220" y="2645"/>
                    <a:pt x="2220" y="3040"/>
                    <a:pt x="2432" y="3314"/>
                  </a:cubicBezTo>
                  <a:lnTo>
                    <a:pt x="3314" y="4165"/>
                  </a:lnTo>
                  <a:cubicBezTo>
                    <a:pt x="2463" y="5199"/>
                    <a:pt x="1946" y="6414"/>
                    <a:pt x="1824" y="7752"/>
                  </a:cubicBezTo>
                  <a:lnTo>
                    <a:pt x="609" y="7752"/>
                  </a:lnTo>
                  <a:cubicBezTo>
                    <a:pt x="274" y="7752"/>
                    <a:pt x="1" y="8025"/>
                    <a:pt x="1" y="8360"/>
                  </a:cubicBezTo>
                  <a:cubicBezTo>
                    <a:pt x="1" y="8694"/>
                    <a:pt x="274" y="8968"/>
                    <a:pt x="609" y="8968"/>
                  </a:cubicBezTo>
                  <a:lnTo>
                    <a:pt x="1824" y="8968"/>
                  </a:lnTo>
                  <a:cubicBezTo>
                    <a:pt x="1916" y="9606"/>
                    <a:pt x="2068" y="10305"/>
                    <a:pt x="2311" y="10943"/>
                  </a:cubicBezTo>
                  <a:cubicBezTo>
                    <a:pt x="2584" y="11551"/>
                    <a:pt x="2888" y="12068"/>
                    <a:pt x="3314" y="12524"/>
                  </a:cubicBezTo>
                  <a:lnTo>
                    <a:pt x="2432" y="13405"/>
                  </a:lnTo>
                  <a:cubicBezTo>
                    <a:pt x="2220" y="13649"/>
                    <a:pt x="2220" y="14013"/>
                    <a:pt x="2432" y="14287"/>
                  </a:cubicBezTo>
                  <a:cubicBezTo>
                    <a:pt x="2554" y="14393"/>
                    <a:pt x="2706" y="14446"/>
                    <a:pt x="2862" y="14446"/>
                  </a:cubicBezTo>
                  <a:cubicBezTo>
                    <a:pt x="3017" y="14446"/>
                    <a:pt x="3177" y="14393"/>
                    <a:pt x="3314" y="14287"/>
                  </a:cubicBezTo>
                  <a:lnTo>
                    <a:pt x="4195" y="13405"/>
                  </a:lnTo>
                  <a:cubicBezTo>
                    <a:pt x="5198" y="14256"/>
                    <a:pt x="6414" y="14773"/>
                    <a:pt x="7752" y="14895"/>
                  </a:cubicBezTo>
                  <a:lnTo>
                    <a:pt x="7752" y="16111"/>
                  </a:lnTo>
                  <a:cubicBezTo>
                    <a:pt x="7752" y="16445"/>
                    <a:pt x="8025" y="16718"/>
                    <a:pt x="8360" y="16718"/>
                  </a:cubicBezTo>
                  <a:cubicBezTo>
                    <a:pt x="8694" y="16718"/>
                    <a:pt x="8967" y="16445"/>
                    <a:pt x="8967" y="16111"/>
                  </a:cubicBezTo>
                  <a:lnTo>
                    <a:pt x="8967" y="14895"/>
                  </a:lnTo>
                  <a:cubicBezTo>
                    <a:pt x="9606" y="14804"/>
                    <a:pt x="10305" y="14652"/>
                    <a:pt x="10943" y="14408"/>
                  </a:cubicBezTo>
                  <a:cubicBezTo>
                    <a:pt x="11551" y="14135"/>
                    <a:pt x="12098" y="13831"/>
                    <a:pt x="12554" y="13405"/>
                  </a:cubicBezTo>
                  <a:lnTo>
                    <a:pt x="13405" y="14287"/>
                  </a:lnTo>
                  <a:cubicBezTo>
                    <a:pt x="13527" y="14393"/>
                    <a:pt x="13679" y="14446"/>
                    <a:pt x="13835" y="14446"/>
                  </a:cubicBezTo>
                  <a:cubicBezTo>
                    <a:pt x="13990" y="14446"/>
                    <a:pt x="14150" y="14393"/>
                    <a:pt x="14287" y="14287"/>
                  </a:cubicBezTo>
                  <a:cubicBezTo>
                    <a:pt x="14530" y="14044"/>
                    <a:pt x="14530" y="13679"/>
                    <a:pt x="14287" y="13405"/>
                  </a:cubicBezTo>
                  <a:lnTo>
                    <a:pt x="13405" y="12524"/>
                  </a:lnTo>
                  <a:cubicBezTo>
                    <a:pt x="14256" y="11521"/>
                    <a:pt x="14773" y="10305"/>
                    <a:pt x="14895" y="8968"/>
                  </a:cubicBezTo>
                  <a:lnTo>
                    <a:pt x="16110" y="8968"/>
                  </a:lnTo>
                  <a:cubicBezTo>
                    <a:pt x="16445" y="8968"/>
                    <a:pt x="16718" y="8694"/>
                    <a:pt x="16718" y="8360"/>
                  </a:cubicBezTo>
                  <a:cubicBezTo>
                    <a:pt x="16688" y="8025"/>
                    <a:pt x="16414" y="7752"/>
                    <a:pt x="16080" y="7752"/>
                  </a:cubicBezTo>
                  <a:lnTo>
                    <a:pt x="14864" y="7752"/>
                  </a:lnTo>
                  <a:cubicBezTo>
                    <a:pt x="14773" y="7113"/>
                    <a:pt x="14621" y="6414"/>
                    <a:pt x="14378" y="5776"/>
                  </a:cubicBezTo>
                  <a:cubicBezTo>
                    <a:pt x="14104" y="5168"/>
                    <a:pt x="13800" y="4621"/>
                    <a:pt x="13375" y="4165"/>
                  </a:cubicBezTo>
                  <a:lnTo>
                    <a:pt x="14256" y="3314"/>
                  </a:lnTo>
                  <a:cubicBezTo>
                    <a:pt x="14469" y="3071"/>
                    <a:pt x="14469" y="2706"/>
                    <a:pt x="14256" y="2433"/>
                  </a:cubicBezTo>
                  <a:cubicBezTo>
                    <a:pt x="14135" y="2311"/>
                    <a:pt x="13983" y="2250"/>
                    <a:pt x="13827" y="2250"/>
                  </a:cubicBezTo>
                  <a:cubicBezTo>
                    <a:pt x="13671" y="2250"/>
                    <a:pt x="13512" y="2311"/>
                    <a:pt x="13375" y="2433"/>
                  </a:cubicBezTo>
                  <a:lnTo>
                    <a:pt x="12554" y="3314"/>
                  </a:lnTo>
                  <a:cubicBezTo>
                    <a:pt x="11521" y="2463"/>
                    <a:pt x="10305" y="1916"/>
                    <a:pt x="8967" y="1825"/>
                  </a:cubicBezTo>
                  <a:lnTo>
                    <a:pt x="8967" y="609"/>
                  </a:lnTo>
                  <a:cubicBezTo>
                    <a:pt x="8967" y="244"/>
                    <a:pt x="8694" y="1"/>
                    <a:pt x="8360"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04;p38">
            <a:extLst>
              <a:ext uri="{FF2B5EF4-FFF2-40B4-BE49-F238E27FC236}">
                <a16:creationId xmlns:a16="http://schemas.microsoft.com/office/drawing/2014/main" id="{B7676603-F8D9-D065-BC5F-1EE011207DCB}"/>
              </a:ext>
            </a:extLst>
          </p:cNvPr>
          <p:cNvSpPr txBox="1">
            <a:spLocks/>
          </p:cNvSpPr>
          <p:nvPr/>
        </p:nvSpPr>
        <p:spPr>
          <a:xfrm>
            <a:off x="1196024" y="156838"/>
            <a:ext cx="4618200" cy="644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l">
              <a:buFont typeface="Arial" panose="020B0604020202020204" pitchFamily="34" charset="0"/>
              <a:buChar char="•"/>
            </a:pPr>
            <a:r>
              <a:rPr lang="en-US" sz="3600" b="1" i="0" dirty="0">
                <a:solidFill>
                  <a:schemeClr val="accent2">
                    <a:lumMod val="10000"/>
                  </a:schemeClr>
                </a:solidFill>
                <a:effectLst/>
                <a:latin typeface="Aptos Narrow" panose="020B0004020202020204" pitchFamily="34" charset="0"/>
                <a:cs typeface="+mj-cs"/>
              </a:rPr>
              <a:t>Project Overview</a:t>
            </a:r>
          </a:p>
        </p:txBody>
      </p:sp>
      <p:sp>
        <p:nvSpPr>
          <p:cNvPr id="6" name="مربع نص 5">
            <a:extLst>
              <a:ext uri="{FF2B5EF4-FFF2-40B4-BE49-F238E27FC236}">
                <a16:creationId xmlns:a16="http://schemas.microsoft.com/office/drawing/2014/main" id="{E754A0EE-6765-30E1-9342-6CA6F839993B}"/>
              </a:ext>
            </a:extLst>
          </p:cNvPr>
          <p:cNvSpPr txBox="1"/>
          <p:nvPr/>
        </p:nvSpPr>
        <p:spPr>
          <a:xfrm>
            <a:off x="1256023" y="942748"/>
            <a:ext cx="7008269" cy="3754874"/>
          </a:xfrm>
          <a:prstGeom prst="rect">
            <a:avLst/>
          </a:prstGeom>
          <a:noFill/>
        </p:spPr>
        <p:txBody>
          <a:bodyPr wrap="square" rtlCol="1">
            <a:spAutoFit/>
          </a:bodyPr>
          <a:lstStyle/>
          <a:p>
            <a:pPr marL="342900" indent="-342900" algn="l">
              <a:buFont typeface="Arial" panose="020B0604020202020204" pitchFamily="34" charset="0"/>
              <a:buChar char="•"/>
            </a:pPr>
            <a:r>
              <a:rPr lang="en-US" sz="2800" b="1" i="0" dirty="0">
                <a:solidFill>
                  <a:schemeClr val="accent2">
                    <a:lumMod val="10000"/>
                  </a:schemeClr>
                </a:solidFill>
                <a:effectLst/>
                <a:latin typeface="Aptos Narrow" panose="020B0004020202020204" pitchFamily="34" charset="0"/>
              </a:rPr>
              <a:t>Objective:</a:t>
            </a:r>
            <a:endParaRPr lang="en-US" sz="2800" dirty="0">
              <a:solidFill>
                <a:schemeClr val="accent2">
                  <a:lumMod val="10000"/>
                </a:schemeClr>
              </a:solidFill>
              <a:latin typeface="Aptos Narrow" panose="020B0004020202020204" pitchFamily="34" charset="0"/>
            </a:endParaRPr>
          </a:p>
          <a:p>
            <a:pPr marL="342900" indent="-342900" algn="l">
              <a:buFont typeface="Arial" panose="020B0604020202020204" pitchFamily="34" charset="0"/>
              <a:buChar char="•"/>
            </a:pPr>
            <a:r>
              <a:rPr lang="en-US" sz="2000" b="0" i="0" dirty="0">
                <a:solidFill>
                  <a:schemeClr val="bg1">
                    <a:lumMod val="50000"/>
                  </a:schemeClr>
                </a:solidFill>
                <a:effectLst/>
                <a:latin typeface="Aptos Narrow" panose="020B0004020202020204" pitchFamily="34" charset="0"/>
              </a:rPr>
              <a:t>Identify the root causes of employee churn.</a:t>
            </a:r>
          </a:p>
          <a:p>
            <a:pPr marL="342900" indent="-342900" algn="l">
              <a:buFont typeface="Arial" panose="020B0604020202020204" pitchFamily="34" charset="0"/>
              <a:buChar char="•"/>
            </a:pPr>
            <a:r>
              <a:rPr lang="en-US" sz="2000" b="0" i="0" dirty="0">
                <a:solidFill>
                  <a:schemeClr val="bg1">
                    <a:lumMod val="50000"/>
                  </a:schemeClr>
                </a:solidFill>
                <a:effectLst/>
                <a:latin typeface="Aptos Narrow" panose="020B0004020202020204" pitchFamily="34" charset="0"/>
              </a:rPr>
              <a:t> Develop targeted strategies based on the identified patterns to reduce employee churn.</a:t>
            </a:r>
          </a:p>
          <a:p>
            <a:pPr algn="l"/>
            <a:endParaRPr lang="en-US" sz="2800" b="0" i="0" dirty="0">
              <a:solidFill>
                <a:schemeClr val="accent2">
                  <a:lumMod val="10000"/>
                </a:schemeClr>
              </a:solidFill>
              <a:effectLst/>
              <a:latin typeface="Söhne"/>
            </a:endParaRPr>
          </a:p>
          <a:p>
            <a:pPr marL="342900" indent="-342900" algn="l">
              <a:buFont typeface="Arial" panose="020B0604020202020204" pitchFamily="34" charset="0"/>
              <a:buChar char="•"/>
            </a:pPr>
            <a:r>
              <a:rPr lang="en-US" sz="2800" b="1" i="0" dirty="0">
                <a:solidFill>
                  <a:schemeClr val="accent2">
                    <a:lumMod val="10000"/>
                  </a:schemeClr>
                </a:solidFill>
                <a:effectLst/>
                <a:latin typeface="Söhne"/>
              </a:rPr>
              <a:t>Why is it Important?</a:t>
            </a:r>
          </a:p>
          <a:p>
            <a:pPr marL="342900" indent="-342900" algn="l">
              <a:buFont typeface="Arial" panose="020B0604020202020204" pitchFamily="34" charset="0"/>
              <a:buChar char="•"/>
            </a:pPr>
            <a:r>
              <a:rPr lang="en-US" sz="2000" b="0" i="0" dirty="0">
                <a:solidFill>
                  <a:schemeClr val="bg1">
                    <a:lumMod val="50000"/>
                  </a:schemeClr>
                </a:solidFill>
                <a:effectLst/>
                <a:latin typeface="Aptos Narrow" panose="020B0004020202020204" pitchFamily="34" charset="0"/>
              </a:rPr>
              <a:t>Cost Reduction</a:t>
            </a:r>
          </a:p>
          <a:p>
            <a:pPr marL="342900" indent="-342900" algn="l">
              <a:buFont typeface="Arial" panose="020B0604020202020204" pitchFamily="34" charset="0"/>
              <a:buChar char="•"/>
            </a:pPr>
            <a:r>
              <a:rPr lang="en-US" sz="2000" b="0" i="0" dirty="0">
                <a:solidFill>
                  <a:schemeClr val="bg1">
                    <a:lumMod val="50000"/>
                  </a:schemeClr>
                </a:solidFill>
                <a:effectLst/>
                <a:latin typeface="Aptos Narrow" panose="020B0004020202020204" pitchFamily="34" charset="0"/>
              </a:rPr>
              <a:t>Retention of Talent</a:t>
            </a:r>
          </a:p>
          <a:p>
            <a:pPr marL="342900" indent="-342900" algn="l">
              <a:buFont typeface="Arial" panose="020B0604020202020204" pitchFamily="34" charset="0"/>
              <a:buChar char="•"/>
            </a:pPr>
            <a:r>
              <a:rPr lang="en-US" sz="2000" b="0" i="0" dirty="0">
                <a:solidFill>
                  <a:schemeClr val="bg1">
                    <a:lumMod val="50000"/>
                  </a:schemeClr>
                </a:solidFill>
                <a:effectLst/>
                <a:latin typeface="Aptos Narrow" panose="020B0004020202020204" pitchFamily="34" charset="0"/>
              </a:rPr>
              <a:t>Productivity Improvement</a:t>
            </a:r>
          </a:p>
          <a:p>
            <a:pPr marL="342900" indent="-342900" algn="l">
              <a:buFont typeface="Arial" panose="020B0604020202020204" pitchFamily="34" charset="0"/>
              <a:buChar char="•"/>
            </a:pPr>
            <a:r>
              <a:rPr lang="en-US" sz="2000" b="0" i="0" dirty="0">
                <a:solidFill>
                  <a:schemeClr val="bg1">
                    <a:lumMod val="50000"/>
                  </a:schemeClr>
                </a:solidFill>
                <a:effectLst/>
                <a:latin typeface="Aptos Narrow" panose="020B0004020202020204" pitchFamily="34" charset="0"/>
              </a:rPr>
              <a:t>Efficiency in Recruitment</a:t>
            </a:r>
          </a:p>
          <a:p>
            <a:endParaRPr lang="ar-SA" dirty="0"/>
          </a:p>
        </p:txBody>
      </p:sp>
      <p:grpSp>
        <p:nvGrpSpPr>
          <p:cNvPr id="7" name="Google Shape;375;p39">
            <a:extLst>
              <a:ext uri="{FF2B5EF4-FFF2-40B4-BE49-F238E27FC236}">
                <a16:creationId xmlns:a16="http://schemas.microsoft.com/office/drawing/2014/main" id="{5C638890-DF6F-301E-A09B-B43B0CFC300C}"/>
              </a:ext>
            </a:extLst>
          </p:cNvPr>
          <p:cNvGrpSpPr/>
          <p:nvPr/>
        </p:nvGrpSpPr>
        <p:grpSpPr>
          <a:xfrm flipH="1">
            <a:off x="7105337" y="3432748"/>
            <a:ext cx="1828799" cy="1674858"/>
            <a:chOff x="686450" y="591050"/>
            <a:chExt cx="2906625" cy="3242550"/>
          </a:xfrm>
        </p:grpSpPr>
        <p:sp>
          <p:nvSpPr>
            <p:cNvPr id="8" name="Google Shape;376;p39">
              <a:extLst>
                <a:ext uri="{FF2B5EF4-FFF2-40B4-BE49-F238E27FC236}">
                  <a16:creationId xmlns:a16="http://schemas.microsoft.com/office/drawing/2014/main" id="{46EC8FF5-3838-F80F-5219-4B9D2965AE87}"/>
                </a:ext>
              </a:extLst>
            </p:cNvPr>
            <p:cNvSpPr/>
            <p:nvPr/>
          </p:nvSpPr>
          <p:spPr>
            <a:xfrm>
              <a:off x="2251075" y="2104425"/>
              <a:ext cx="1221175" cy="1146700"/>
            </a:xfrm>
            <a:custGeom>
              <a:avLst/>
              <a:gdLst/>
              <a:ahLst/>
              <a:cxnLst/>
              <a:rect l="l" t="t" r="r" b="b"/>
              <a:pathLst>
                <a:path w="48847" h="45868" extrusionOk="0">
                  <a:moveTo>
                    <a:pt x="39940" y="0"/>
                  </a:moveTo>
                  <a:lnTo>
                    <a:pt x="19727" y="19849"/>
                  </a:lnTo>
                  <a:lnTo>
                    <a:pt x="9727" y="8481"/>
                  </a:lnTo>
                  <a:lnTo>
                    <a:pt x="0" y="28694"/>
                  </a:lnTo>
                  <a:lnTo>
                    <a:pt x="10183" y="41126"/>
                  </a:lnTo>
                  <a:cubicBezTo>
                    <a:pt x="12835" y="44366"/>
                    <a:pt x="16501" y="45867"/>
                    <a:pt x="20132" y="45867"/>
                  </a:cubicBezTo>
                  <a:cubicBezTo>
                    <a:pt x="25697" y="45867"/>
                    <a:pt x="31178" y="42340"/>
                    <a:pt x="32797" y="36141"/>
                  </a:cubicBezTo>
                  <a:lnTo>
                    <a:pt x="48846" y="5806"/>
                  </a:lnTo>
                  <a:lnTo>
                    <a:pt x="39940"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7;p39">
              <a:extLst>
                <a:ext uri="{FF2B5EF4-FFF2-40B4-BE49-F238E27FC236}">
                  <a16:creationId xmlns:a16="http://schemas.microsoft.com/office/drawing/2014/main" id="{2A237974-61FA-923D-4778-B78147ED6F4C}"/>
                </a:ext>
              </a:extLst>
            </p:cNvPr>
            <p:cNvSpPr/>
            <p:nvPr/>
          </p:nvSpPr>
          <p:spPr>
            <a:xfrm>
              <a:off x="2657600" y="2580975"/>
              <a:ext cx="103375" cy="158750"/>
            </a:xfrm>
            <a:custGeom>
              <a:avLst/>
              <a:gdLst/>
              <a:ahLst/>
              <a:cxnLst/>
              <a:rect l="l" t="t" r="r" b="b"/>
              <a:pathLst>
                <a:path w="4135" h="6350" extrusionOk="0">
                  <a:moveTo>
                    <a:pt x="3762" y="1"/>
                  </a:moveTo>
                  <a:cubicBezTo>
                    <a:pt x="3645" y="1"/>
                    <a:pt x="3528" y="76"/>
                    <a:pt x="3466" y="179"/>
                  </a:cubicBezTo>
                  <a:lnTo>
                    <a:pt x="123" y="5863"/>
                  </a:lnTo>
                  <a:cubicBezTo>
                    <a:pt x="1" y="6015"/>
                    <a:pt x="62" y="6197"/>
                    <a:pt x="214" y="6319"/>
                  </a:cubicBezTo>
                  <a:cubicBezTo>
                    <a:pt x="305" y="6349"/>
                    <a:pt x="335" y="6349"/>
                    <a:pt x="426" y="6349"/>
                  </a:cubicBezTo>
                  <a:cubicBezTo>
                    <a:pt x="518" y="6349"/>
                    <a:pt x="639" y="6319"/>
                    <a:pt x="670" y="6197"/>
                  </a:cubicBezTo>
                  <a:lnTo>
                    <a:pt x="4013" y="513"/>
                  </a:lnTo>
                  <a:cubicBezTo>
                    <a:pt x="4135" y="361"/>
                    <a:pt x="4044" y="179"/>
                    <a:pt x="3922" y="57"/>
                  </a:cubicBezTo>
                  <a:cubicBezTo>
                    <a:pt x="3873" y="18"/>
                    <a:pt x="3817" y="1"/>
                    <a:pt x="376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8;p39">
              <a:extLst>
                <a:ext uri="{FF2B5EF4-FFF2-40B4-BE49-F238E27FC236}">
                  <a16:creationId xmlns:a16="http://schemas.microsoft.com/office/drawing/2014/main" id="{B01B0745-B315-EE2F-6502-05A1351D6401}"/>
                </a:ext>
              </a:extLst>
            </p:cNvPr>
            <p:cNvSpPr/>
            <p:nvPr/>
          </p:nvSpPr>
          <p:spPr>
            <a:xfrm>
              <a:off x="3127975" y="1483125"/>
              <a:ext cx="465100" cy="644125"/>
            </a:xfrm>
            <a:custGeom>
              <a:avLst/>
              <a:gdLst/>
              <a:ahLst/>
              <a:cxnLst/>
              <a:rect l="l" t="t" r="r" b="b"/>
              <a:pathLst>
                <a:path w="18604" h="25765" extrusionOk="0">
                  <a:moveTo>
                    <a:pt x="7857" y="1"/>
                  </a:moveTo>
                  <a:cubicBezTo>
                    <a:pt x="7528" y="1"/>
                    <a:pt x="7200" y="115"/>
                    <a:pt x="6961" y="354"/>
                  </a:cubicBezTo>
                  <a:cubicBezTo>
                    <a:pt x="6566" y="810"/>
                    <a:pt x="6506" y="1417"/>
                    <a:pt x="6475" y="2025"/>
                  </a:cubicBezTo>
                  <a:cubicBezTo>
                    <a:pt x="6323" y="5035"/>
                    <a:pt x="6141" y="8013"/>
                    <a:pt x="5989" y="11023"/>
                  </a:cubicBezTo>
                  <a:cubicBezTo>
                    <a:pt x="5972" y="11467"/>
                    <a:pt x="5598" y="11720"/>
                    <a:pt x="5221" y="11720"/>
                  </a:cubicBezTo>
                  <a:cubicBezTo>
                    <a:pt x="4928" y="11720"/>
                    <a:pt x="4632" y="11567"/>
                    <a:pt x="4499" y="11235"/>
                  </a:cubicBezTo>
                  <a:cubicBezTo>
                    <a:pt x="4195" y="10445"/>
                    <a:pt x="3922" y="9685"/>
                    <a:pt x="3618" y="8895"/>
                  </a:cubicBezTo>
                  <a:cubicBezTo>
                    <a:pt x="3405" y="8287"/>
                    <a:pt x="3071" y="7709"/>
                    <a:pt x="2493" y="7405"/>
                  </a:cubicBezTo>
                  <a:cubicBezTo>
                    <a:pt x="2258" y="7296"/>
                    <a:pt x="1982" y="7234"/>
                    <a:pt x="1703" y="7234"/>
                  </a:cubicBezTo>
                  <a:cubicBezTo>
                    <a:pt x="1442" y="7234"/>
                    <a:pt x="1178" y="7288"/>
                    <a:pt x="943" y="7405"/>
                  </a:cubicBezTo>
                  <a:cubicBezTo>
                    <a:pt x="426" y="7679"/>
                    <a:pt x="92" y="8165"/>
                    <a:pt x="31" y="8712"/>
                  </a:cubicBezTo>
                  <a:cubicBezTo>
                    <a:pt x="1" y="9077"/>
                    <a:pt x="62" y="9472"/>
                    <a:pt x="122" y="9807"/>
                  </a:cubicBezTo>
                  <a:cubicBezTo>
                    <a:pt x="1126" y="14670"/>
                    <a:pt x="3709" y="19989"/>
                    <a:pt x="4682" y="24852"/>
                  </a:cubicBezTo>
                  <a:lnTo>
                    <a:pt x="4925" y="25764"/>
                  </a:lnTo>
                  <a:lnTo>
                    <a:pt x="15472" y="24731"/>
                  </a:lnTo>
                  <a:lnTo>
                    <a:pt x="18451" y="11509"/>
                  </a:lnTo>
                  <a:cubicBezTo>
                    <a:pt x="18603" y="11023"/>
                    <a:pt x="18360" y="10536"/>
                    <a:pt x="17904" y="10293"/>
                  </a:cubicBezTo>
                  <a:cubicBezTo>
                    <a:pt x="17819" y="10257"/>
                    <a:pt x="17734" y="10240"/>
                    <a:pt x="17649" y="10240"/>
                  </a:cubicBezTo>
                  <a:cubicBezTo>
                    <a:pt x="16943" y="10240"/>
                    <a:pt x="16264" y="11384"/>
                    <a:pt x="16019" y="12117"/>
                  </a:cubicBezTo>
                  <a:lnTo>
                    <a:pt x="15320" y="14275"/>
                  </a:lnTo>
                  <a:cubicBezTo>
                    <a:pt x="15381" y="13728"/>
                    <a:pt x="15381" y="13120"/>
                    <a:pt x="15411" y="12512"/>
                  </a:cubicBezTo>
                  <a:cubicBezTo>
                    <a:pt x="15472" y="11448"/>
                    <a:pt x="15533" y="10415"/>
                    <a:pt x="15563" y="9351"/>
                  </a:cubicBezTo>
                  <a:cubicBezTo>
                    <a:pt x="15594" y="8804"/>
                    <a:pt x="15594" y="8317"/>
                    <a:pt x="15624" y="7801"/>
                  </a:cubicBezTo>
                  <a:cubicBezTo>
                    <a:pt x="15685" y="7253"/>
                    <a:pt x="15715" y="6676"/>
                    <a:pt x="15442" y="6190"/>
                  </a:cubicBezTo>
                  <a:cubicBezTo>
                    <a:pt x="15381" y="6068"/>
                    <a:pt x="15260" y="5916"/>
                    <a:pt x="15108" y="5855"/>
                  </a:cubicBezTo>
                  <a:cubicBezTo>
                    <a:pt x="15022" y="5812"/>
                    <a:pt x="14927" y="5794"/>
                    <a:pt x="14828" y="5794"/>
                  </a:cubicBezTo>
                  <a:cubicBezTo>
                    <a:pt x="14576" y="5794"/>
                    <a:pt x="14301" y="5915"/>
                    <a:pt x="14104" y="6068"/>
                  </a:cubicBezTo>
                  <a:cubicBezTo>
                    <a:pt x="13466" y="6646"/>
                    <a:pt x="13466" y="7588"/>
                    <a:pt x="13345" y="8408"/>
                  </a:cubicBezTo>
                  <a:cubicBezTo>
                    <a:pt x="13253" y="9199"/>
                    <a:pt x="13162" y="9989"/>
                    <a:pt x="13101" y="10779"/>
                  </a:cubicBezTo>
                  <a:cubicBezTo>
                    <a:pt x="13041" y="11174"/>
                    <a:pt x="12980" y="11600"/>
                    <a:pt x="13010" y="11965"/>
                  </a:cubicBezTo>
                  <a:cubicBezTo>
                    <a:pt x="12858" y="10597"/>
                    <a:pt x="12889" y="9168"/>
                    <a:pt x="12828" y="7801"/>
                  </a:cubicBezTo>
                  <a:cubicBezTo>
                    <a:pt x="12737" y="6463"/>
                    <a:pt x="12706" y="5095"/>
                    <a:pt x="12645" y="3728"/>
                  </a:cubicBezTo>
                  <a:cubicBezTo>
                    <a:pt x="12645" y="3241"/>
                    <a:pt x="12524" y="2785"/>
                    <a:pt x="12372" y="2329"/>
                  </a:cubicBezTo>
                  <a:cubicBezTo>
                    <a:pt x="12250" y="2056"/>
                    <a:pt x="12098" y="1813"/>
                    <a:pt x="11825" y="1721"/>
                  </a:cubicBezTo>
                  <a:cubicBezTo>
                    <a:pt x="11734" y="1676"/>
                    <a:pt x="11620" y="1653"/>
                    <a:pt x="11502" y="1653"/>
                  </a:cubicBezTo>
                  <a:cubicBezTo>
                    <a:pt x="11384" y="1653"/>
                    <a:pt x="11262" y="1676"/>
                    <a:pt x="11156" y="1721"/>
                  </a:cubicBezTo>
                  <a:cubicBezTo>
                    <a:pt x="10913" y="1813"/>
                    <a:pt x="10731" y="1965"/>
                    <a:pt x="10609" y="2177"/>
                  </a:cubicBezTo>
                  <a:cubicBezTo>
                    <a:pt x="10427" y="2481"/>
                    <a:pt x="10275" y="2876"/>
                    <a:pt x="10275" y="3241"/>
                  </a:cubicBezTo>
                  <a:cubicBezTo>
                    <a:pt x="10275" y="5551"/>
                    <a:pt x="10123" y="7831"/>
                    <a:pt x="10031" y="10141"/>
                  </a:cubicBezTo>
                  <a:lnTo>
                    <a:pt x="10031" y="11108"/>
                  </a:lnTo>
                  <a:lnTo>
                    <a:pt x="10031" y="11108"/>
                  </a:lnTo>
                  <a:cubicBezTo>
                    <a:pt x="10006" y="10080"/>
                    <a:pt x="9779" y="9150"/>
                    <a:pt x="9697" y="7709"/>
                  </a:cubicBezTo>
                  <a:cubicBezTo>
                    <a:pt x="9636" y="5673"/>
                    <a:pt x="9363" y="3636"/>
                    <a:pt x="9211" y="1600"/>
                  </a:cubicBezTo>
                  <a:cubicBezTo>
                    <a:pt x="9211" y="1296"/>
                    <a:pt x="9180" y="962"/>
                    <a:pt x="9028" y="658"/>
                  </a:cubicBezTo>
                  <a:cubicBezTo>
                    <a:pt x="8797" y="230"/>
                    <a:pt x="8325" y="1"/>
                    <a:pt x="7857"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9;p39">
              <a:extLst>
                <a:ext uri="{FF2B5EF4-FFF2-40B4-BE49-F238E27FC236}">
                  <a16:creationId xmlns:a16="http://schemas.microsoft.com/office/drawing/2014/main" id="{A1D3DA51-F99E-D101-9C86-831C46104C80}"/>
                </a:ext>
              </a:extLst>
            </p:cNvPr>
            <p:cNvSpPr/>
            <p:nvPr/>
          </p:nvSpPr>
          <p:spPr>
            <a:xfrm>
              <a:off x="3127975" y="1483125"/>
              <a:ext cx="465100" cy="764950"/>
            </a:xfrm>
            <a:custGeom>
              <a:avLst/>
              <a:gdLst/>
              <a:ahLst/>
              <a:cxnLst/>
              <a:rect l="l" t="t" r="r" b="b"/>
              <a:pathLst>
                <a:path w="18604" h="30598" extrusionOk="0">
                  <a:moveTo>
                    <a:pt x="7857" y="1"/>
                  </a:moveTo>
                  <a:cubicBezTo>
                    <a:pt x="7528" y="1"/>
                    <a:pt x="7200" y="115"/>
                    <a:pt x="6961" y="354"/>
                  </a:cubicBezTo>
                  <a:cubicBezTo>
                    <a:pt x="6566" y="810"/>
                    <a:pt x="6506" y="1417"/>
                    <a:pt x="6475" y="2025"/>
                  </a:cubicBezTo>
                  <a:cubicBezTo>
                    <a:pt x="6323" y="5035"/>
                    <a:pt x="6141" y="8013"/>
                    <a:pt x="5989" y="11023"/>
                  </a:cubicBezTo>
                  <a:cubicBezTo>
                    <a:pt x="5972" y="11467"/>
                    <a:pt x="5598" y="11720"/>
                    <a:pt x="5221" y="11720"/>
                  </a:cubicBezTo>
                  <a:cubicBezTo>
                    <a:pt x="4928" y="11720"/>
                    <a:pt x="4632" y="11567"/>
                    <a:pt x="4499" y="11235"/>
                  </a:cubicBezTo>
                  <a:cubicBezTo>
                    <a:pt x="4195" y="10445"/>
                    <a:pt x="3922" y="9685"/>
                    <a:pt x="3618" y="8895"/>
                  </a:cubicBezTo>
                  <a:cubicBezTo>
                    <a:pt x="3405" y="8287"/>
                    <a:pt x="3071" y="7709"/>
                    <a:pt x="2493" y="7405"/>
                  </a:cubicBezTo>
                  <a:cubicBezTo>
                    <a:pt x="2258" y="7296"/>
                    <a:pt x="1982" y="7234"/>
                    <a:pt x="1703" y="7234"/>
                  </a:cubicBezTo>
                  <a:cubicBezTo>
                    <a:pt x="1442" y="7234"/>
                    <a:pt x="1178" y="7288"/>
                    <a:pt x="943" y="7405"/>
                  </a:cubicBezTo>
                  <a:cubicBezTo>
                    <a:pt x="426" y="7679"/>
                    <a:pt x="92" y="8165"/>
                    <a:pt x="31" y="8712"/>
                  </a:cubicBezTo>
                  <a:cubicBezTo>
                    <a:pt x="1" y="9077"/>
                    <a:pt x="62" y="9472"/>
                    <a:pt x="122" y="9807"/>
                  </a:cubicBezTo>
                  <a:cubicBezTo>
                    <a:pt x="1126" y="14670"/>
                    <a:pt x="3709" y="19989"/>
                    <a:pt x="4682" y="24852"/>
                  </a:cubicBezTo>
                  <a:lnTo>
                    <a:pt x="4925" y="25764"/>
                  </a:lnTo>
                  <a:lnTo>
                    <a:pt x="13740" y="30597"/>
                  </a:lnTo>
                  <a:lnTo>
                    <a:pt x="15472" y="24731"/>
                  </a:lnTo>
                  <a:lnTo>
                    <a:pt x="18451" y="11509"/>
                  </a:lnTo>
                  <a:cubicBezTo>
                    <a:pt x="18603" y="11023"/>
                    <a:pt x="18360" y="10536"/>
                    <a:pt x="17904" y="10293"/>
                  </a:cubicBezTo>
                  <a:cubicBezTo>
                    <a:pt x="17819" y="10257"/>
                    <a:pt x="17734" y="10240"/>
                    <a:pt x="17649" y="10240"/>
                  </a:cubicBezTo>
                  <a:cubicBezTo>
                    <a:pt x="16943" y="10240"/>
                    <a:pt x="16264" y="11384"/>
                    <a:pt x="16019" y="12117"/>
                  </a:cubicBezTo>
                  <a:lnTo>
                    <a:pt x="15320" y="14275"/>
                  </a:lnTo>
                  <a:cubicBezTo>
                    <a:pt x="15381" y="13728"/>
                    <a:pt x="15381" y="13120"/>
                    <a:pt x="15411" y="12512"/>
                  </a:cubicBezTo>
                  <a:cubicBezTo>
                    <a:pt x="15472" y="11448"/>
                    <a:pt x="15533" y="10415"/>
                    <a:pt x="15563" y="9351"/>
                  </a:cubicBezTo>
                  <a:cubicBezTo>
                    <a:pt x="15594" y="8804"/>
                    <a:pt x="15594" y="8317"/>
                    <a:pt x="15624" y="7801"/>
                  </a:cubicBezTo>
                  <a:cubicBezTo>
                    <a:pt x="15685" y="7253"/>
                    <a:pt x="15715" y="6676"/>
                    <a:pt x="15442" y="6190"/>
                  </a:cubicBezTo>
                  <a:cubicBezTo>
                    <a:pt x="15381" y="6068"/>
                    <a:pt x="15260" y="5916"/>
                    <a:pt x="15108" y="5855"/>
                  </a:cubicBezTo>
                  <a:cubicBezTo>
                    <a:pt x="15022" y="5812"/>
                    <a:pt x="14927" y="5794"/>
                    <a:pt x="14828" y="5794"/>
                  </a:cubicBezTo>
                  <a:cubicBezTo>
                    <a:pt x="14576" y="5794"/>
                    <a:pt x="14301" y="5915"/>
                    <a:pt x="14104" y="6068"/>
                  </a:cubicBezTo>
                  <a:cubicBezTo>
                    <a:pt x="13466" y="6646"/>
                    <a:pt x="13466" y="7588"/>
                    <a:pt x="13345" y="8408"/>
                  </a:cubicBezTo>
                  <a:cubicBezTo>
                    <a:pt x="13253" y="9199"/>
                    <a:pt x="13162" y="9989"/>
                    <a:pt x="13101" y="10779"/>
                  </a:cubicBezTo>
                  <a:cubicBezTo>
                    <a:pt x="13041" y="11174"/>
                    <a:pt x="12980" y="11600"/>
                    <a:pt x="13010" y="11965"/>
                  </a:cubicBezTo>
                  <a:cubicBezTo>
                    <a:pt x="12858" y="10597"/>
                    <a:pt x="12889" y="9168"/>
                    <a:pt x="12828" y="7801"/>
                  </a:cubicBezTo>
                  <a:cubicBezTo>
                    <a:pt x="12737" y="6463"/>
                    <a:pt x="12706" y="5095"/>
                    <a:pt x="12645" y="3728"/>
                  </a:cubicBezTo>
                  <a:cubicBezTo>
                    <a:pt x="12645" y="3241"/>
                    <a:pt x="12524" y="2785"/>
                    <a:pt x="12372" y="2329"/>
                  </a:cubicBezTo>
                  <a:cubicBezTo>
                    <a:pt x="12250" y="2056"/>
                    <a:pt x="12098" y="1813"/>
                    <a:pt x="11825" y="1721"/>
                  </a:cubicBezTo>
                  <a:cubicBezTo>
                    <a:pt x="11734" y="1676"/>
                    <a:pt x="11620" y="1653"/>
                    <a:pt x="11502" y="1653"/>
                  </a:cubicBezTo>
                  <a:cubicBezTo>
                    <a:pt x="11384" y="1653"/>
                    <a:pt x="11262" y="1676"/>
                    <a:pt x="11156" y="1721"/>
                  </a:cubicBezTo>
                  <a:cubicBezTo>
                    <a:pt x="10913" y="1813"/>
                    <a:pt x="10731" y="1965"/>
                    <a:pt x="10609" y="2177"/>
                  </a:cubicBezTo>
                  <a:cubicBezTo>
                    <a:pt x="10427" y="2481"/>
                    <a:pt x="10275" y="2876"/>
                    <a:pt x="10275" y="3241"/>
                  </a:cubicBezTo>
                  <a:cubicBezTo>
                    <a:pt x="10275" y="5551"/>
                    <a:pt x="10123" y="7831"/>
                    <a:pt x="10031" y="10141"/>
                  </a:cubicBezTo>
                  <a:lnTo>
                    <a:pt x="10031" y="11108"/>
                  </a:lnTo>
                  <a:lnTo>
                    <a:pt x="10031" y="11108"/>
                  </a:lnTo>
                  <a:cubicBezTo>
                    <a:pt x="10006" y="10080"/>
                    <a:pt x="9779" y="9150"/>
                    <a:pt x="9697" y="7709"/>
                  </a:cubicBezTo>
                  <a:cubicBezTo>
                    <a:pt x="9636" y="5673"/>
                    <a:pt x="9363" y="3636"/>
                    <a:pt x="9211" y="1600"/>
                  </a:cubicBezTo>
                  <a:cubicBezTo>
                    <a:pt x="9211" y="1296"/>
                    <a:pt x="9180" y="962"/>
                    <a:pt x="9028" y="658"/>
                  </a:cubicBezTo>
                  <a:cubicBezTo>
                    <a:pt x="8797" y="230"/>
                    <a:pt x="8325" y="1"/>
                    <a:pt x="7857"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0;p39">
              <a:extLst>
                <a:ext uri="{FF2B5EF4-FFF2-40B4-BE49-F238E27FC236}">
                  <a16:creationId xmlns:a16="http://schemas.microsoft.com/office/drawing/2014/main" id="{686CCD72-EE97-2F53-06D1-EC7A73861564}"/>
                </a:ext>
              </a:extLst>
            </p:cNvPr>
            <p:cNvSpPr/>
            <p:nvPr/>
          </p:nvSpPr>
          <p:spPr>
            <a:xfrm>
              <a:off x="3238925" y="1762675"/>
              <a:ext cx="96525" cy="160825"/>
            </a:xfrm>
            <a:custGeom>
              <a:avLst/>
              <a:gdLst/>
              <a:ahLst/>
              <a:cxnLst/>
              <a:rect l="l" t="t" r="r" b="b"/>
              <a:pathLst>
                <a:path w="3861" h="6433" extrusionOk="0">
                  <a:moveTo>
                    <a:pt x="362" y="0"/>
                  </a:moveTo>
                  <a:cubicBezTo>
                    <a:pt x="312" y="0"/>
                    <a:pt x="259" y="8"/>
                    <a:pt x="213" y="23"/>
                  </a:cubicBezTo>
                  <a:cubicBezTo>
                    <a:pt x="153" y="23"/>
                    <a:pt x="61" y="114"/>
                    <a:pt x="31" y="175"/>
                  </a:cubicBezTo>
                  <a:cubicBezTo>
                    <a:pt x="1" y="266"/>
                    <a:pt x="1" y="388"/>
                    <a:pt x="31" y="448"/>
                  </a:cubicBezTo>
                  <a:cubicBezTo>
                    <a:pt x="31" y="509"/>
                    <a:pt x="122" y="600"/>
                    <a:pt x="183" y="631"/>
                  </a:cubicBezTo>
                  <a:cubicBezTo>
                    <a:pt x="305" y="722"/>
                    <a:pt x="3162" y="2120"/>
                    <a:pt x="2888" y="6072"/>
                  </a:cubicBezTo>
                  <a:cubicBezTo>
                    <a:pt x="2888" y="6132"/>
                    <a:pt x="2888" y="6224"/>
                    <a:pt x="2949" y="6315"/>
                  </a:cubicBezTo>
                  <a:cubicBezTo>
                    <a:pt x="3040" y="6376"/>
                    <a:pt x="3101" y="6406"/>
                    <a:pt x="3192" y="6406"/>
                  </a:cubicBezTo>
                  <a:cubicBezTo>
                    <a:pt x="3202" y="6426"/>
                    <a:pt x="3212" y="6433"/>
                    <a:pt x="3224" y="6433"/>
                  </a:cubicBezTo>
                  <a:cubicBezTo>
                    <a:pt x="3246" y="6433"/>
                    <a:pt x="3273" y="6406"/>
                    <a:pt x="3314" y="6406"/>
                  </a:cubicBezTo>
                  <a:cubicBezTo>
                    <a:pt x="3344" y="6406"/>
                    <a:pt x="3344" y="6406"/>
                    <a:pt x="3466" y="6345"/>
                  </a:cubicBezTo>
                  <a:cubicBezTo>
                    <a:pt x="3527" y="6315"/>
                    <a:pt x="3557" y="6193"/>
                    <a:pt x="3557" y="6102"/>
                  </a:cubicBezTo>
                  <a:cubicBezTo>
                    <a:pt x="3861" y="1755"/>
                    <a:pt x="517" y="23"/>
                    <a:pt x="487" y="23"/>
                  </a:cubicBezTo>
                  <a:cubicBezTo>
                    <a:pt x="457" y="8"/>
                    <a:pt x="411" y="0"/>
                    <a:pt x="362"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1;p39">
              <a:extLst>
                <a:ext uri="{FF2B5EF4-FFF2-40B4-BE49-F238E27FC236}">
                  <a16:creationId xmlns:a16="http://schemas.microsoft.com/office/drawing/2014/main" id="{96D15F1E-6AA5-DABC-B0F8-13DC582C1D7F}"/>
                </a:ext>
              </a:extLst>
            </p:cNvPr>
            <p:cNvSpPr/>
            <p:nvPr/>
          </p:nvSpPr>
          <p:spPr>
            <a:xfrm>
              <a:off x="1407575" y="1219925"/>
              <a:ext cx="288800" cy="288775"/>
            </a:xfrm>
            <a:custGeom>
              <a:avLst/>
              <a:gdLst/>
              <a:ahLst/>
              <a:cxnLst/>
              <a:rect l="l" t="t" r="r" b="b"/>
              <a:pathLst>
                <a:path w="11552" h="11551" extrusionOk="0">
                  <a:moveTo>
                    <a:pt x="5776" y="0"/>
                  </a:moveTo>
                  <a:cubicBezTo>
                    <a:pt x="2585" y="0"/>
                    <a:pt x="1" y="2584"/>
                    <a:pt x="1" y="5775"/>
                  </a:cubicBezTo>
                  <a:cubicBezTo>
                    <a:pt x="1" y="8967"/>
                    <a:pt x="2585" y="11550"/>
                    <a:pt x="5776" y="11550"/>
                  </a:cubicBezTo>
                  <a:cubicBezTo>
                    <a:pt x="8968" y="11550"/>
                    <a:pt x="11551" y="8967"/>
                    <a:pt x="11551" y="5775"/>
                  </a:cubicBezTo>
                  <a:cubicBezTo>
                    <a:pt x="11551" y="2584"/>
                    <a:pt x="8968" y="0"/>
                    <a:pt x="577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2;p39">
              <a:extLst>
                <a:ext uri="{FF2B5EF4-FFF2-40B4-BE49-F238E27FC236}">
                  <a16:creationId xmlns:a16="http://schemas.microsoft.com/office/drawing/2014/main" id="{408A1B1D-FE52-9E61-9298-E248B9E99232}"/>
                </a:ext>
              </a:extLst>
            </p:cNvPr>
            <p:cNvSpPr/>
            <p:nvPr/>
          </p:nvSpPr>
          <p:spPr>
            <a:xfrm>
              <a:off x="1325525" y="1058825"/>
              <a:ext cx="288775" cy="288775"/>
            </a:xfrm>
            <a:custGeom>
              <a:avLst/>
              <a:gdLst/>
              <a:ahLst/>
              <a:cxnLst/>
              <a:rect l="l" t="t" r="r" b="b"/>
              <a:pathLst>
                <a:path w="11551" h="11551" extrusionOk="0">
                  <a:moveTo>
                    <a:pt x="5775" y="0"/>
                  </a:moveTo>
                  <a:cubicBezTo>
                    <a:pt x="2584" y="0"/>
                    <a:pt x="0" y="2584"/>
                    <a:pt x="0" y="5775"/>
                  </a:cubicBezTo>
                  <a:cubicBezTo>
                    <a:pt x="0" y="8967"/>
                    <a:pt x="2584" y="11550"/>
                    <a:pt x="5775" y="11550"/>
                  </a:cubicBezTo>
                  <a:cubicBezTo>
                    <a:pt x="8967" y="11550"/>
                    <a:pt x="11551" y="8967"/>
                    <a:pt x="11551" y="5775"/>
                  </a:cubicBezTo>
                  <a:cubicBezTo>
                    <a:pt x="11551" y="2584"/>
                    <a:pt x="8967" y="0"/>
                    <a:pt x="577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3;p39">
              <a:extLst>
                <a:ext uri="{FF2B5EF4-FFF2-40B4-BE49-F238E27FC236}">
                  <a16:creationId xmlns:a16="http://schemas.microsoft.com/office/drawing/2014/main" id="{C7CC07A5-29DF-5216-D857-7B6730FE6648}"/>
                </a:ext>
              </a:extLst>
            </p:cNvPr>
            <p:cNvSpPr/>
            <p:nvPr/>
          </p:nvSpPr>
          <p:spPr>
            <a:xfrm>
              <a:off x="1319450" y="841500"/>
              <a:ext cx="288025" cy="288775"/>
            </a:xfrm>
            <a:custGeom>
              <a:avLst/>
              <a:gdLst/>
              <a:ahLst/>
              <a:cxnLst/>
              <a:rect l="l" t="t" r="r" b="b"/>
              <a:pathLst>
                <a:path w="11521" h="11551" extrusionOk="0">
                  <a:moveTo>
                    <a:pt x="5775" y="0"/>
                  </a:moveTo>
                  <a:cubicBezTo>
                    <a:pt x="2584" y="0"/>
                    <a:pt x="0" y="2584"/>
                    <a:pt x="0" y="5775"/>
                  </a:cubicBezTo>
                  <a:cubicBezTo>
                    <a:pt x="0" y="8936"/>
                    <a:pt x="2584" y="11550"/>
                    <a:pt x="5775" y="11550"/>
                  </a:cubicBezTo>
                  <a:cubicBezTo>
                    <a:pt x="8936" y="11550"/>
                    <a:pt x="11520" y="8936"/>
                    <a:pt x="11520" y="5775"/>
                  </a:cubicBezTo>
                  <a:cubicBezTo>
                    <a:pt x="11520" y="2584"/>
                    <a:pt x="8936" y="0"/>
                    <a:pt x="577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4;p39">
              <a:extLst>
                <a:ext uri="{FF2B5EF4-FFF2-40B4-BE49-F238E27FC236}">
                  <a16:creationId xmlns:a16="http://schemas.microsoft.com/office/drawing/2014/main" id="{4633F9AE-2CD2-82F2-E861-339CA31EA1A9}"/>
                </a:ext>
              </a:extLst>
            </p:cNvPr>
            <p:cNvSpPr/>
            <p:nvPr/>
          </p:nvSpPr>
          <p:spPr>
            <a:xfrm>
              <a:off x="1426575" y="683425"/>
              <a:ext cx="288800" cy="288800"/>
            </a:xfrm>
            <a:custGeom>
              <a:avLst/>
              <a:gdLst/>
              <a:ahLst/>
              <a:cxnLst/>
              <a:rect l="l" t="t" r="r" b="b"/>
              <a:pathLst>
                <a:path w="11552" h="11552" extrusionOk="0">
                  <a:moveTo>
                    <a:pt x="5776" y="1"/>
                  </a:moveTo>
                  <a:cubicBezTo>
                    <a:pt x="2585" y="1"/>
                    <a:pt x="1" y="2584"/>
                    <a:pt x="1" y="5776"/>
                  </a:cubicBezTo>
                  <a:cubicBezTo>
                    <a:pt x="1" y="8967"/>
                    <a:pt x="2585" y="11551"/>
                    <a:pt x="5776" y="11551"/>
                  </a:cubicBezTo>
                  <a:cubicBezTo>
                    <a:pt x="8968" y="11551"/>
                    <a:pt x="11551" y="8967"/>
                    <a:pt x="11551" y="5776"/>
                  </a:cubicBezTo>
                  <a:cubicBezTo>
                    <a:pt x="11551" y="2584"/>
                    <a:pt x="8968" y="1"/>
                    <a:pt x="577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5;p39">
              <a:extLst>
                <a:ext uri="{FF2B5EF4-FFF2-40B4-BE49-F238E27FC236}">
                  <a16:creationId xmlns:a16="http://schemas.microsoft.com/office/drawing/2014/main" id="{3EFC194F-0358-A3AE-9B40-9F8210DB5746}"/>
                </a:ext>
              </a:extLst>
            </p:cNvPr>
            <p:cNvSpPr/>
            <p:nvPr/>
          </p:nvSpPr>
          <p:spPr>
            <a:xfrm>
              <a:off x="1619600" y="598325"/>
              <a:ext cx="288775" cy="288775"/>
            </a:xfrm>
            <a:custGeom>
              <a:avLst/>
              <a:gdLst/>
              <a:ahLst/>
              <a:cxnLst/>
              <a:rect l="l" t="t" r="r" b="b"/>
              <a:pathLst>
                <a:path w="11551" h="11551" extrusionOk="0">
                  <a:moveTo>
                    <a:pt x="5776" y="0"/>
                  </a:moveTo>
                  <a:cubicBezTo>
                    <a:pt x="2584" y="0"/>
                    <a:pt x="0" y="2584"/>
                    <a:pt x="0" y="5776"/>
                  </a:cubicBezTo>
                  <a:cubicBezTo>
                    <a:pt x="0" y="8937"/>
                    <a:pt x="2584" y="11551"/>
                    <a:pt x="5776" y="11551"/>
                  </a:cubicBezTo>
                  <a:cubicBezTo>
                    <a:pt x="8937" y="11551"/>
                    <a:pt x="11551" y="8937"/>
                    <a:pt x="11551" y="5776"/>
                  </a:cubicBezTo>
                  <a:cubicBezTo>
                    <a:pt x="11551" y="2584"/>
                    <a:pt x="8937" y="0"/>
                    <a:pt x="577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6;p39">
              <a:extLst>
                <a:ext uri="{FF2B5EF4-FFF2-40B4-BE49-F238E27FC236}">
                  <a16:creationId xmlns:a16="http://schemas.microsoft.com/office/drawing/2014/main" id="{30E41A8E-EE45-7628-C67E-B1FA48AFAA33}"/>
                </a:ext>
              </a:extLst>
            </p:cNvPr>
            <p:cNvSpPr/>
            <p:nvPr/>
          </p:nvSpPr>
          <p:spPr>
            <a:xfrm>
              <a:off x="1786775" y="591050"/>
              <a:ext cx="327525" cy="289000"/>
            </a:xfrm>
            <a:custGeom>
              <a:avLst/>
              <a:gdLst/>
              <a:ahLst/>
              <a:cxnLst/>
              <a:rect l="l" t="t" r="r" b="b"/>
              <a:pathLst>
                <a:path w="13101" h="11560" extrusionOk="0">
                  <a:moveTo>
                    <a:pt x="6548" y="0"/>
                  </a:moveTo>
                  <a:cubicBezTo>
                    <a:pt x="5836" y="0"/>
                    <a:pt x="5112" y="133"/>
                    <a:pt x="4408" y="413"/>
                  </a:cubicBezTo>
                  <a:cubicBezTo>
                    <a:pt x="1459" y="1598"/>
                    <a:pt x="0" y="4972"/>
                    <a:pt x="1186" y="7921"/>
                  </a:cubicBezTo>
                  <a:cubicBezTo>
                    <a:pt x="2089" y="10190"/>
                    <a:pt x="4262" y="11559"/>
                    <a:pt x="6549" y="11559"/>
                  </a:cubicBezTo>
                  <a:cubicBezTo>
                    <a:pt x="7264" y="11559"/>
                    <a:pt x="7991" y="11425"/>
                    <a:pt x="8694" y="11143"/>
                  </a:cubicBezTo>
                  <a:cubicBezTo>
                    <a:pt x="11672" y="9957"/>
                    <a:pt x="13101" y="6614"/>
                    <a:pt x="11916" y="3635"/>
                  </a:cubicBezTo>
                  <a:cubicBezTo>
                    <a:pt x="11010" y="1383"/>
                    <a:pt x="8846" y="0"/>
                    <a:pt x="6548"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7;p39">
              <a:extLst>
                <a:ext uri="{FF2B5EF4-FFF2-40B4-BE49-F238E27FC236}">
                  <a16:creationId xmlns:a16="http://schemas.microsoft.com/office/drawing/2014/main" id="{57DE1E8B-4454-013E-6228-C58785CC943E}"/>
                </a:ext>
              </a:extLst>
            </p:cNvPr>
            <p:cNvSpPr/>
            <p:nvPr/>
          </p:nvSpPr>
          <p:spPr>
            <a:xfrm>
              <a:off x="1996500" y="672800"/>
              <a:ext cx="288800" cy="288775"/>
            </a:xfrm>
            <a:custGeom>
              <a:avLst/>
              <a:gdLst/>
              <a:ahLst/>
              <a:cxnLst/>
              <a:rect l="l" t="t" r="r" b="b"/>
              <a:pathLst>
                <a:path w="11552" h="11551" extrusionOk="0">
                  <a:moveTo>
                    <a:pt x="5776" y="0"/>
                  </a:moveTo>
                  <a:cubicBezTo>
                    <a:pt x="2584" y="0"/>
                    <a:pt x="1" y="2584"/>
                    <a:pt x="1" y="5775"/>
                  </a:cubicBezTo>
                  <a:cubicBezTo>
                    <a:pt x="1" y="8967"/>
                    <a:pt x="2584" y="11551"/>
                    <a:pt x="5776" y="11551"/>
                  </a:cubicBezTo>
                  <a:cubicBezTo>
                    <a:pt x="8967" y="11551"/>
                    <a:pt x="11551" y="8967"/>
                    <a:pt x="11551" y="5775"/>
                  </a:cubicBezTo>
                  <a:cubicBezTo>
                    <a:pt x="11551" y="2584"/>
                    <a:pt x="8967" y="0"/>
                    <a:pt x="577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8;p39">
              <a:extLst>
                <a:ext uri="{FF2B5EF4-FFF2-40B4-BE49-F238E27FC236}">
                  <a16:creationId xmlns:a16="http://schemas.microsoft.com/office/drawing/2014/main" id="{8F2CDA62-6D26-2CB7-DC73-5451E89E4515}"/>
                </a:ext>
              </a:extLst>
            </p:cNvPr>
            <p:cNvSpPr/>
            <p:nvPr/>
          </p:nvSpPr>
          <p:spPr>
            <a:xfrm>
              <a:off x="2096050" y="803500"/>
              <a:ext cx="288775" cy="288775"/>
            </a:xfrm>
            <a:custGeom>
              <a:avLst/>
              <a:gdLst/>
              <a:ahLst/>
              <a:cxnLst/>
              <a:rect l="l" t="t" r="r" b="b"/>
              <a:pathLst>
                <a:path w="11551" h="11551" extrusionOk="0">
                  <a:moveTo>
                    <a:pt x="5776" y="0"/>
                  </a:moveTo>
                  <a:cubicBezTo>
                    <a:pt x="2584" y="0"/>
                    <a:pt x="0" y="2584"/>
                    <a:pt x="0" y="5775"/>
                  </a:cubicBezTo>
                  <a:cubicBezTo>
                    <a:pt x="0" y="8937"/>
                    <a:pt x="2584" y="11551"/>
                    <a:pt x="5776" y="11551"/>
                  </a:cubicBezTo>
                  <a:cubicBezTo>
                    <a:pt x="8967" y="11551"/>
                    <a:pt x="11551" y="8937"/>
                    <a:pt x="11551" y="5775"/>
                  </a:cubicBezTo>
                  <a:cubicBezTo>
                    <a:pt x="11551" y="2584"/>
                    <a:pt x="8967" y="0"/>
                    <a:pt x="577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9;p39">
              <a:extLst>
                <a:ext uri="{FF2B5EF4-FFF2-40B4-BE49-F238E27FC236}">
                  <a16:creationId xmlns:a16="http://schemas.microsoft.com/office/drawing/2014/main" id="{9C76D66F-F60A-1085-D08D-DE30191C4B15}"/>
                </a:ext>
              </a:extLst>
            </p:cNvPr>
            <p:cNvSpPr/>
            <p:nvPr/>
          </p:nvSpPr>
          <p:spPr>
            <a:xfrm>
              <a:off x="686450" y="1876450"/>
              <a:ext cx="2019825" cy="1814650"/>
            </a:xfrm>
            <a:custGeom>
              <a:avLst/>
              <a:gdLst/>
              <a:ahLst/>
              <a:cxnLst/>
              <a:rect l="l" t="t" r="r" b="b"/>
              <a:pathLst>
                <a:path w="80793" h="72586" extrusionOk="0">
                  <a:moveTo>
                    <a:pt x="26141" y="1"/>
                  </a:moveTo>
                  <a:lnTo>
                    <a:pt x="21429" y="62"/>
                  </a:lnTo>
                  <a:cubicBezTo>
                    <a:pt x="14530" y="183"/>
                    <a:pt x="8116" y="4287"/>
                    <a:pt x="5502" y="10670"/>
                  </a:cubicBezTo>
                  <a:cubicBezTo>
                    <a:pt x="5168" y="11521"/>
                    <a:pt x="4864" y="12433"/>
                    <a:pt x="4681" y="13344"/>
                  </a:cubicBezTo>
                  <a:lnTo>
                    <a:pt x="304" y="32980"/>
                  </a:lnTo>
                  <a:cubicBezTo>
                    <a:pt x="0" y="34348"/>
                    <a:pt x="1034" y="35685"/>
                    <a:pt x="2432" y="35716"/>
                  </a:cubicBezTo>
                  <a:lnTo>
                    <a:pt x="15077" y="36141"/>
                  </a:lnTo>
                  <a:lnTo>
                    <a:pt x="12220" y="72585"/>
                  </a:lnTo>
                  <a:lnTo>
                    <a:pt x="68877" y="72585"/>
                  </a:lnTo>
                  <a:lnTo>
                    <a:pt x="67601" y="38086"/>
                  </a:lnTo>
                  <a:lnTo>
                    <a:pt x="79759" y="25229"/>
                  </a:lnTo>
                  <a:cubicBezTo>
                    <a:pt x="80792" y="24256"/>
                    <a:pt x="80731" y="22646"/>
                    <a:pt x="79728" y="21703"/>
                  </a:cubicBezTo>
                  <a:lnTo>
                    <a:pt x="63406" y="6384"/>
                  </a:lnTo>
                  <a:cubicBezTo>
                    <a:pt x="60731" y="3040"/>
                    <a:pt x="56658" y="913"/>
                    <a:pt x="52068" y="761"/>
                  </a:cubicBezTo>
                  <a:lnTo>
                    <a:pt x="26961" y="31"/>
                  </a:lnTo>
                  <a:cubicBezTo>
                    <a:pt x="26718" y="31"/>
                    <a:pt x="26475" y="31"/>
                    <a:pt x="26202" y="62"/>
                  </a:cubicBezTo>
                  <a:lnTo>
                    <a:pt x="26141"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0;p39">
              <a:extLst>
                <a:ext uri="{FF2B5EF4-FFF2-40B4-BE49-F238E27FC236}">
                  <a16:creationId xmlns:a16="http://schemas.microsoft.com/office/drawing/2014/main" id="{FDCA2571-DA7A-051B-7BD7-1EA50A020755}"/>
                </a:ext>
              </a:extLst>
            </p:cNvPr>
            <p:cNvSpPr/>
            <p:nvPr/>
          </p:nvSpPr>
          <p:spPr>
            <a:xfrm>
              <a:off x="1444825" y="965350"/>
              <a:ext cx="761425" cy="1077250"/>
            </a:xfrm>
            <a:custGeom>
              <a:avLst/>
              <a:gdLst/>
              <a:ahLst/>
              <a:cxnLst/>
              <a:rect l="l" t="t" r="r" b="b"/>
              <a:pathLst>
                <a:path w="30457" h="43090" extrusionOk="0">
                  <a:moveTo>
                    <a:pt x="11429" y="1"/>
                  </a:moveTo>
                  <a:lnTo>
                    <a:pt x="10396" y="9180"/>
                  </a:lnTo>
                  <a:lnTo>
                    <a:pt x="7690" y="8876"/>
                  </a:lnTo>
                  <a:lnTo>
                    <a:pt x="5320" y="8602"/>
                  </a:lnTo>
                  <a:cubicBezTo>
                    <a:pt x="5122" y="8587"/>
                    <a:pt x="4932" y="8580"/>
                    <a:pt x="4746" y="8580"/>
                  </a:cubicBezTo>
                  <a:cubicBezTo>
                    <a:pt x="4560" y="8580"/>
                    <a:pt x="4377" y="8587"/>
                    <a:pt x="4195" y="8602"/>
                  </a:cubicBezTo>
                  <a:cubicBezTo>
                    <a:pt x="2189" y="8876"/>
                    <a:pt x="517" y="10487"/>
                    <a:pt x="304" y="12615"/>
                  </a:cubicBezTo>
                  <a:lnTo>
                    <a:pt x="244" y="13071"/>
                  </a:lnTo>
                  <a:cubicBezTo>
                    <a:pt x="0" y="15593"/>
                    <a:pt x="1824" y="17843"/>
                    <a:pt x="4286" y="18147"/>
                  </a:cubicBezTo>
                  <a:lnTo>
                    <a:pt x="5502" y="18299"/>
                  </a:lnTo>
                  <a:lnTo>
                    <a:pt x="2614" y="33284"/>
                  </a:lnTo>
                  <a:cubicBezTo>
                    <a:pt x="1763" y="37691"/>
                    <a:pt x="4621" y="41916"/>
                    <a:pt x="9028" y="42797"/>
                  </a:cubicBezTo>
                  <a:lnTo>
                    <a:pt x="9788" y="42949"/>
                  </a:lnTo>
                  <a:cubicBezTo>
                    <a:pt x="10297" y="43044"/>
                    <a:pt x="10803" y="43090"/>
                    <a:pt x="11302" y="43090"/>
                  </a:cubicBezTo>
                  <a:cubicBezTo>
                    <a:pt x="15126" y="43090"/>
                    <a:pt x="18522" y="40404"/>
                    <a:pt x="19302" y="36506"/>
                  </a:cubicBezTo>
                  <a:lnTo>
                    <a:pt x="20396" y="30852"/>
                  </a:lnTo>
                  <a:cubicBezTo>
                    <a:pt x="20638" y="30876"/>
                    <a:pt x="20879" y="30888"/>
                    <a:pt x="21117" y="30888"/>
                  </a:cubicBezTo>
                  <a:cubicBezTo>
                    <a:pt x="24830" y="30888"/>
                    <a:pt x="28022" y="28059"/>
                    <a:pt x="28451" y="24317"/>
                  </a:cubicBezTo>
                  <a:lnTo>
                    <a:pt x="30426" y="6566"/>
                  </a:lnTo>
                  <a:cubicBezTo>
                    <a:pt x="30457" y="6171"/>
                    <a:pt x="30457" y="4894"/>
                    <a:pt x="30457" y="4499"/>
                  </a:cubicBezTo>
                  <a:lnTo>
                    <a:pt x="30457" y="4499"/>
                  </a:lnTo>
                  <a:cubicBezTo>
                    <a:pt x="29868" y="4676"/>
                    <a:pt x="29250" y="5566"/>
                    <a:pt x="28577" y="5566"/>
                  </a:cubicBezTo>
                  <a:cubicBezTo>
                    <a:pt x="28555" y="5566"/>
                    <a:pt x="28533" y="5565"/>
                    <a:pt x="28512" y="5563"/>
                  </a:cubicBezTo>
                  <a:lnTo>
                    <a:pt x="26445" y="5289"/>
                  </a:lnTo>
                  <a:cubicBezTo>
                    <a:pt x="24651" y="5107"/>
                    <a:pt x="22980" y="2037"/>
                    <a:pt x="22980" y="2037"/>
                  </a:cubicBezTo>
                  <a:cubicBezTo>
                    <a:pt x="22980" y="2037"/>
                    <a:pt x="11794" y="1581"/>
                    <a:pt x="11429"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1;p39">
              <a:extLst>
                <a:ext uri="{FF2B5EF4-FFF2-40B4-BE49-F238E27FC236}">
                  <a16:creationId xmlns:a16="http://schemas.microsoft.com/office/drawing/2014/main" id="{AB541F08-27F5-AE8E-C474-BDE96755C5FB}"/>
                </a:ext>
              </a:extLst>
            </p:cNvPr>
            <p:cNvSpPr/>
            <p:nvPr/>
          </p:nvSpPr>
          <p:spPr>
            <a:xfrm>
              <a:off x="1538300" y="1252825"/>
              <a:ext cx="60050" cy="88700"/>
            </a:xfrm>
            <a:custGeom>
              <a:avLst/>
              <a:gdLst/>
              <a:ahLst/>
              <a:cxnLst/>
              <a:rect l="l" t="t" r="r" b="b"/>
              <a:pathLst>
                <a:path w="2402" h="3548" extrusionOk="0">
                  <a:moveTo>
                    <a:pt x="622" y="1"/>
                  </a:moveTo>
                  <a:cubicBezTo>
                    <a:pt x="552" y="1"/>
                    <a:pt x="483" y="18"/>
                    <a:pt x="426" y="52"/>
                  </a:cubicBezTo>
                  <a:cubicBezTo>
                    <a:pt x="274" y="173"/>
                    <a:pt x="243" y="417"/>
                    <a:pt x="365" y="569"/>
                  </a:cubicBezTo>
                  <a:lnTo>
                    <a:pt x="1581" y="2271"/>
                  </a:lnTo>
                  <a:lnTo>
                    <a:pt x="243" y="2909"/>
                  </a:lnTo>
                  <a:cubicBezTo>
                    <a:pt x="91" y="3000"/>
                    <a:pt x="0" y="3213"/>
                    <a:pt x="91" y="3365"/>
                  </a:cubicBezTo>
                  <a:cubicBezTo>
                    <a:pt x="122" y="3487"/>
                    <a:pt x="243" y="3547"/>
                    <a:pt x="365" y="3547"/>
                  </a:cubicBezTo>
                  <a:cubicBezTo>
                    <a:pt x="395" y="3547"/>
                    <a:pt x="456" y="3517"/>
                    <a:pt x="486" y="3487"/>
                  </a:cubicBezTo>
                  <a:lnTo>
                    <a:pt x="2189" y="2635"/>
                  </a:lnTo>
                  <a:cubicBezTo>
                    <a:pt x="2280" y="2605"/>
                    <a:pt x="2341" y="2544"/>
                    <a:pt x="2371" y="2423"/>
                  </a:cubicBezTo>
                  <a:cubicBezTo>
                    <a:pt x="2401" y="2332"/>
                    <a:pt x="2401" y="2240"/>
                    <a:pt x="2341" y="2149"/>
                  </a:cubicBezTo>
                  <a:lnTo>
                    <a:pt x="912" y="143"/>
                  </a:lnTo>
                  <a:cubicBezTo>
                    <a:pt x="855" y="48"/>
                    <a:pt x="739" y="1"/>
                    <a:pt x="62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2;p39">
              <a:extLst>
                <a:ext uri="{FF2B5EF4-FFF2-40B4-BE49-F238E27FC236}">
                  <a16:creationId xmlns:a16="http://schemas.microsoft.com/office/drawing/2014/main" id="{095525C5-6DF6-E61A-8ADB-17F376E5DD60}"/>
                </a:ext>
              </a:extLst>
            </p:cNvPr>
            <p:cNvSpPr/>
            <p:nvPr/>
          </p:nvSpPr>
          <p:spPr>
            <a:xfrm>
              <a:off x="1950150" y="1235100"/>
              <a:ext cx="92725" cy="173575"/>
            </a:xfrm>
            <a:custGeom>
              <a:avLst/>
              <a:gdLst/>
              <a:ahLst/>
              <a:cxnLst/>
              <a:rect l="l" t="t" r="r" b="b"/>
              <a:pathLst>
                <a:path w="3709" h="6943" extrusionOk="0">
                  <a:moveTo>
                    <a:pt x="2979" y="1"/>
                  </a:moveTo>
                  <a:cubicBezTo>
                    <a:pt x="2797" y="31"/>
                    <a:pt x="2675" y="214"/>
                    <a:pt x="2675" y="396"/>
                  </a:cubicBezTo>
                  <a:lnTo>
                    <a:pt x="2979" y="4955"/>
                  </a:lnTo>
                  <a:cubicBezTo>
                    <a:pt x="2979" y="5290"/>
                    <a:pt x="2888" y="5624"/>
                    <a:pt x="2615" y="5898"/>
                  </a:cubicBezTo>
                  <a:cubicBezTo>
                    <a:pt x="2387" y="6125"/>
                    <a:pt x="2097" y="6247"/>
                    <a:pt x="1796" y="6247"/>
                  </a:cubicBezTo>
                  <a:cubicBezTo>
                    <a:pt x="1735" y="6247"/>
                    <a:pt x="1673" y="6242"/>
                    <a:pt x="1611" y="6232"/>
                  </a:cubicBezTo>
                  <a:lnTo>
                    <a:pt x="365" y="6080"/>
                  </a:lnTo>
                  <a:cubicBezTo>
                    <a:pt x="183" y="6080"/>
                    <a:pt x="31" y="6202"/>
                    <a:pt x="1" y="6384"/>
                  </a:cubicBezTo>
                  <a:cubicBezTo>
                    <a:pt x="1" y="6597"/>
                    <a:pt x="92" y="6749"/>
                    <a:pt x="304" y="6779"/>
                  </a:cubicBezTo>
                  <a:lnTo>
                    <a:pt x="1551" y="6931"/>
                  </a:lnTo>
                  <a:cubicBezTo>
                    <a:pt x="1622" y="6939"/>
                    <a:pt x="1694" y="6942"/>
                    <a:pt x="1764" y="6942"/>
                  </a:cubicBezTo>
                  <a:cubicBezTo>
                    <a:pt x="2262" y="6942"/>
                    <a:pt x="2728" y="6753"/>
                    <a:pt x="3101" y="6354"/>
                  </a:cubicBezTo>
                  <a:cubicBezTo>
                    <a:pt x="3496" y="5989"/>
                    <a:pt x="3709" y="5442"/>
                    <a:pt x="3678" y="4864"/>
                  </a:cubicBezTo>
                  <a:lnTo>
                    <a:pt x="3374" y="305"/>
                  </a:lnTo>
                  <a:cubicBezTo>
                    <a:pt x="3344" y="123"/>
                    <a:pt x="3192" y="1"/>
                    <a:pt x="2979"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3;p39">
              <a:extLst>
                <a:ext uri="{FF2B5EF4-FFF2-40B4-BE49-F238E27FC236}">
                  <a16:creationId xmlns:a16="http://schemas.microsoft.com/office/drawing/2014/main" id="{C019EFFF-92D4-4CE6-7ED0-F7075B431E2D}"/>
                </a:ext>
              </a:extLst>
            </p:cNvPr>
            <p:cNvSpPr/>
            <p:nvPr/>
          </p:nvSpPr>
          <p:spPr>
            <a:xfrm>
              <a:off x="2077050" y="1299650"/>
              <a:ext cx="48650" cy="46575"/>
            </a:xfrm>
            <a:custGeom>
              <a:avLst/>
              <a:gdLst/>
              <a:ahLst/>
              <a:cxnLst/>
              <a:rect l="l" t="t" r="r" b="b"/>
              <a:pathLst>
                <a:path w="1946" h="1863" extrusionOk="0">
                  <a:moveTo>
                    <a:pt x="971" y="1"/>
                  </a:moveTo>
                  <a:cubicBezTo>
                    <a:pt x="952" y="1"/>
                    <a:pt x="932" y="1"/>
                    <a:pt x="912" y="3"/>
                  </a:cubicBezTo>
                  <a:cubicBezTo>
                    <a:pt x="396" y="63"/>
                    <a:pt x="1" y="519"/>
                    <a:pt x="31" y="1006"/>
                  </a:cubicBezTo>
                  <a:cubicBezTo>
                    <a:pt x="88" y="1487"/>
                    <a:pt x="461" y="1863"/>
                    <a:pt x="929" y="1863"/>
                  </a:cubicBezTo>
                  <a:cubicBezTo>
                    <a:pt x="964" y="1863"/>
                    <a:pt x="999" y="1861"/>
                    <a:pt x="1034" y="1857"/>
                  </a:cubicBezTo>
                  <a:cubicBezTo>
                    <a:pt x="1551" y="1826"/>
                    <a:pt x="1946" y="1370"/>
                    <a:pt x="1916" y="884"/>
                  </a:cubicBezTo>
                  <a:cubicBezTo>
                    <a:pt x="1857" y="386"/>
                    <a:pt x="1488" y="1"/>
                    <a:pt x="971" y="1"/>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4;p39">
              <a:extLst>
                <a:ext uri="{FF2B5EF4-FFF2-40B4-BE49-F238E27FC236}">
                  <a16:creationId xmlns:a16="http://schemas.microsoft.com/office/drawing/2014/main" id="{E43C7CED-F3B1-1911-3780-34EEAF3C472F}"/>
                </a:ext>
              </a:extLst>
            </p:cNvPr>
            <p:cNvSpPr/>
            <p:nvPr/>
          </p:nvSpPr>
          <p:spPr>
            <a:xfrm>
              <a:off x="1887850" y="1595275"/>
              <a:ext cx="63850" cy="20675"/>
            </a:xfrm>
            <a:custGeom>
              <a:avLst/>
              <a:gdLst/>
              <a:ahLst/>
              <a:cxnLst/>
              <a:rect l="l" t="t" r="r" b="b"/>
              <a:pathLst>
                <a:path w="2554" h="827" extrusionOk="0">
                  <a:moveTo>
                    <a:pt x="1332" y="0"/>
                  </a:moveTo>
                  <a:cubicBezTo>
                    <a:pt x="956" y="0"/>
                    <a:pt x="528" y="109"/>
                    <a:pt x="122" y="457"/>
                  </a:cubicBezTo>
                  <a:cubicBezTo>
                    <a:pt x="0" y="549"/>
                    <a:pt x="0" y="640"/>
                    <a:pt x="91" y="731"/>
                  </a:cubicBezTo>
                  <a:cubicBezTo>
                    <a:pt x="124" y="796"/>
                    <a:pt x="174" y="826"/>
                    <a:pt x="227" y="826"/>
                  </a:cubicBezTo>
                  <a:cubicBezTo>
                    <a:pt x="274" y="826"/>
                    <a:pt x="323" y="804"/>
                    <a:pt x="365" y="761"/>
                  </a:cubicBezTo>
                  <a:cubicBezTo>
                    <a:pt x="684" y="502"/>
                    <a:pt x="1030" y="421"/>
                    <a:pt x="1336" y="421"/>
                  </a:cubicBezTo>
                  <a:cubicBezTo>
                    <a:pt x="1818" y="421"/>
                    <a:pt x="2200" y="621"/>
                    <a:pt x="2219" y="640"/>
                  </a:cubicBezTo>
                  <a:cubicBezTo>
                    <a:pt x="2249" y="701"/>
                    <a:pt x="2280" y="701"/>
                    <a:pt x="2341" y="701"/>
                  </a:cubicBezTo>
                  <a:cubicBezTo>
                    <a:pt x="2401" y="640"/>
                    <a:pt x="2432" y="640"/>
                    <a:pt x="2523" y="579"/>
                  </a:cubicBezTo>
                  <a:cubicBezTo>
                    <a:pt x="2553" y="488"/>
                    <a:pt x="2523" y="336"/>
                    <a:pt x="2432" y="305"/>
                  </a:cubicBezTo>
                  <a:cubicBezTo>
                    <a:pt x="2413" y="287"/>
                    <a:pt x="1941" y="0"/>
                    <a:pt x="1332"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5;p39">
              <a:extLst>
                <a:ext uri="{FF2B5EF4-FFF2-40B4-BE49-F238E27FC236}">
                  <a16:creationId xmlns:a16="http://schemas.microsoft.com/office/drawing/2014/main" id="{7E46425D-8946-7BE3-0498-BF8DF241ECBA}"/>
                </a:ext>
              </a:extLst>
            </p:cNvPr>
            <p:cNvSpPr/>
            <p:nvPr/>
          </p:nvSpPr>
          <p:spPr>
            <a:xfrm>
              <a:off x="1776900" y="1132425"/>
              <a:ext cx="196825" cy="74250"/>
            </a:xfrm>
            <a:custGeom>
              <a:avLst/>
              <a:gdLst/>
              <a:ahLst/>
              <a:cxnLst/>
              <a:rect l="l" t="t" r="r" b="b"/>
              <a:pathLst>
                <a:path w="7873" h="2970" extrusionOk="0">
                  <a:moveTo>
                    <a:pt x="4051" y="1"/>
                  </a:moveTo>
                  <a:cubicBezTo>
                    <a:pt x="3978" y="1"/>
                    <a:pt x="3905" y="2"/>
                    <a:pt x="3830" y="5"/>
                  </a:cubicBezTo>
                  <a:cubicBezTo>
                    <a:pt x="2158" y="96"/>
                    <a:pt x="943" y="856"/>
                    <a:pt x="487" y="1494"/>
                  </a:cubicBezTo>
                  <a:cubicBezTo>
                    <a:pt x="0" y="2193"/>
                    <a:pt x="243" y="2710"/>
                    <a:pt x="699" y="2862"/>
                  </a:cubicBezTo>
                  <a:cubicBezTo>
                    <a:pt x="901" y="2942"/>
                    <a:pt x="1132" y="2969"/>
                    <a:pt x="1374" y="2969"/>
                  </a:cubicBezTo>
                  <a:cubicBezTo>
                    <a:pt x="1681" y="2969"/>
                    <a:pt x="2005" y="2926"/>
                    <a:pt x="2310" y="2892"/>
                  </a:cubicBezTo>
                  <a:cubicBezTo>
                    <a:pt x="2888" y="2831"/>
                    <a:pt x="3496" y="2801"/>
                    <a:pt x="3982" y="2801"/>
                  </a:cubicBezTo>
                  <a:cubicBezTo>
                    <a:pt x="4499" y="2740"/>
                    <a:pt x="5107" y="2740"/>
                    <a:pt x="5654" y="2740"/>
                  </a:cubicBezTo>
                  <a:cubicBezTo>
                    <a:pt x="5846" y="2740"/>
                    <a:pt x="6042" y="2747"/>
                    <a:pt x="6235" y="2747"/>
                  </a:cubicBezTo>
                  <a:cubicBezTo>
                    <a:pt x="6620" y="2747"/>
                    <a:pt x="6991" y="2720"/>
                    <a:pt x="7295" y="2558"/>
                  </a:cubicBezTo>
                  <a:cubicBezTo>
                    <a:pt x="7721" y="2375"/>
                    <a:pt x="7873" y="1828"/>
                    <a:pt x="7326" y="1190"/>
                  </a:cubicBezTo>
                  <a:cubicBezTo>
                    <a:pt x="6832" y="609"/>
                    <a:pt x="5617" y="1"/>
                    <a:pt x="405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6;p39">
              <a:extLst>
                <a:ext uri="{FF2B5EF4-FFF2-40B4-BE49-F238E27FC236}">
                  <a16:creationId xmlns:a16="http://schemas.microsoft.com/office/drawing/2014/main" id="{36A650B2-7DD1-D3C1-45CA-71FA30BCFE3A}"/>
                </a:ext>
              </a:extLst>
            </p:cNvPr>
            <p:cNvSpPr/>
            <p:nvPr/>
          </p:nvSpPr>
          <p:spPr>
            <a:xfrm>
              <a:off x="2070975" y="1177900"/>
              <a:ext cx="130725" cy="71225"/>
            </a:xfrm>
            <a:custGeom>
              <a:avLst/>
              <a:gdLst/>
              <a:ahLst/>
              <a:cxnLst/>
              <a:rect l="l" t="t" r="r" b="b"/>
              <a:pathLst>
                <a:path w="5229" h="2849" extrusionOk="0">
                  <a:moveTo>
                    <a:pt x="2095" y="0"/>
                  </a:moveTo>
                  <a:cubicBezTo>
                    <a:pt x="1406" y="0"/>
                    <a:pt x="836" y="210"/>
                    <a:pt x="517" y="465"/>
                  </a:cubicBezTo>
                  <a:cubicBezTo>
                    <a:pt x="0" y="891"/>
                    <a:pt x="0" y="1316"/>
                    <a:pt x="274" y="1529"/>
                  </a:cubicBezTo>
                  <a:cubicBezTo>
                    <a:pt x="548" y="1803"/>
                    <a:pt x="973" y="1894"/>
                    <a:pt x="1338" y="1955"/>
                  </a:cubicBezTo>
                  <a:cubicBezTo>
                    <a:pt x="1733" y="2046"/>
                    <a:pt x="2098" y="2107"/>
                    <a:pt x="2432" y="2228"/>
                  </a:cubicBezTo>
                  <a:cubicBezTo>
                    <a:pt x="2797" y="2350"/>
                    <a:pt x="3162" y="2441"/>
                    <a:pt x="3557" y="2593"/>
                  </a:cubicBezTo>
                  <a:cubicBezTo>
                    <a:pt x="3872" y="2698"/>
                    <a:pt x="4209" y="2848"/>
                    <a:pt x="4511" y="2848"/>
                  </a:cubicBezTo>
                  <a:cubicBezTo>
                    <a:pt x="4558" y="2848"/>
                    <a:pt x="4605" y="2844"/>
                    <a:pt x="4651" y="2836"/>
                  </a:cubicBezTo>
                  <a:cubicBezTo>
                    <a:pt x="4985" y="2806"/>
                    <a:pt x="5228" y="2411"/>
                    <a:pt x="5016" y="1803"/>
                  </a:cubicBezTo>
                  <a:cubicBezTo>
                    <a:pt x="4833" y="1225"/>
                    <a:pt x="4165" y="465"/>
                    <a:pt x="3040" y="131"/>
                  </a:cubicBezTo>
                  <a:cubicBezTo>
                    <a:pt x="2710" y="39"/>
                    <a:pt x="2391" y="0"/>
                    <a:pt x="209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7;p39">
              <a:extLst>
                <a:ext uri="{FF2B5EF4-FFF2-40B4-BE49-F238E27FC236}">
                  <a16:creationId xmlns:a16="http://schemas.microsoft.com/office/drawing/2014/main" id="{F2121C09-9B0E-B7E4-F5A2-E7C167BC8614}"/>
                </a:ext>
              </a:extLst>
            </p:cNvPr>
            <p:cNvSpPr/>
            <p:nvPr/>
          </p:nvSpPr>
          <p:spPr>
            <a:xfrm>
              <a:off x="1871125" y="1277800"/>
              <a:ext cx="53975" cy="49900"/>
            </a:xfrm>
            <a:custGeom>
              <a:avLst/>
              <a:gdLst/>
              <a:ahLst/>
              <a:cxnLst/>
              <a:rect l="l" t="t" r="r" b="b"/>
              <a:pathLst>
                <a:path w="2159" h="1996" extrusionOk="0">
                  <a:moveTo>
                    <a:pt x="1063" y="1"/>
                  </a:moveTo>
                  <a:cubicBezTo>
                    <a:pt x="618" y="1"/>
                    <a:pt x="201" y="318"/>
                    <a:pt x="122" y="816"/>
                  </a:cubicBezTo>
                  <a:cubicBezTo>
                    <a:pt x="0" y="1333"/>
                    <a:pt x="335" y="1880"/>
                    <a:pt x="912" y="1971"/>
                  </a:cubicBezTo>
                  <a:cubicBezTo>
                    <a:pt x="983" y="1988"/>
                    <a:pt x="1055" y="1996"/>
                    <a:pt x="1126" y="1996"/>
                  </a:cubicBezTo>
                  <a:cubicBezTo>
                    <a:pt x="1572" y="1996"/>
                    <a:pt x="1993" y="1678"/>
                    <a:pt x="2098" y="1181"/>
                  </a:cubicBezTo>
                  <a:cubicBezTo>
                    <a:pt x="2158" y="633"/>
                    <a:pt x="1824" y="86"/>
                    <a:pt x="1277" y="25"/>
                  </a:cubicBezTo>
                  <a:cubicBezTo>
                    <a:pt x="1206" y="9"/>
                    <a:pt x="1134" y="1"/>
                    <a:pt x="1063" y="1"/>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8;p39">
              <a:extLst>
                <a:ext uri="{FF2B5EF4-FFF2-40B4-BE49-F238E27FC236}">
                  <a16:creationId xmlns:a16="http://schemas.microsoft.com/office/drawing/2014/main" id="{6A8789A2-AF01-DB37-E472-DCCF0CC25783}"/>
                </a:ext>
              </a:extLst>
            </p:cNvPr>
            <p:cNvSpPr/>
            <p:nvPr/>
          </p:nvSpPr>
          <p:spPr>
            <a:xfrm>
              <a:off x="1868850" y="1322275"/>
              <a:ext cx="44100" cy="11650"/>
            </a:xfrm>
            <a:custGeom>
              <a:avLst/>
              <a:gdLst/>
              <a:ahLst/>
              <a:cxnLst/>
              <a:rect l="l" t="t" r="r" b="b"/>
              <a:pathLst>
                <a:path w="1764" h="466" extrusionOk="0">
                  <a:moveTo>
                    <a:pt x="719" y="1"/>
                  </a:moveTo>
                  <a:cubicBezTo>
                    <a:pt x="312" y="1"/>
                    <a:pt x="0" y="161"/>
                    <a:pt x="0" y="161"/>
                  </a:cubicBezTo>
                  <a:lnTo>
                    <a:pt x="1763" y="465"/>
                  </a:lnTo>
                  <a:cubicBezTo>
                    <a:pt x="1427" y="102"/>
                    <a:pt x="1043" y="1"/>
                    <a:pt x="719"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9;p39">
              <a:extLst>
                <a:ext uri="{FF2B5EF4-FFF2-40B4-BE49-F238E27FC236}">
                  <a16:creationId xmlns:a16="http://schemas.microsoft.com/office/drawing/2014/main" id="{B6D5E047-73ED-06AC-EBF9-76A234D4F19C}"/>
                </a:ext>
              </a:extLst>
            </p:cNvPr>
            <p:cNvSpPr/>
            <p:nvPr/>
          </p:nvSpPr>
          <p:spPr>
            <a:xfrm>
              <a:off x="1859725" y="1312775"/>
              <a:ext cx="62325" cy="30275"/>
            </a:xfrm>
            <a:custGeom>
              <a:avLst/>
              <a:gdLst/>
              <a:ahLst/>
              <a:cxnLst/>
              <a:rect l="l" t="t" r="r" b="b"/>
              <a:pathLst>
                <a:path w="2493" h="1211" extrusionOk="0">
                  <a:moveTo>
                    <a:pt x="1072" y="1"/>
                  </a:moveTo>
                  <a:cubicBezTo>
                    <a:pt x="703" y="1"/>
                    <a:pt x="383" y="107"/>
                    <a:pt x="183" y="207"/>
                  </a:cubicBezTo>
                  <a:cubicBezTo>
                    <a:pt x="31" y="298"/>
                    <a:pt x="0" y="511"/>
                    <a:pt x="61" y="663"/>
                  </a:cubicBezTo>
                  <a:cubicBezTo>
                    <a:pt x="124" y="789"/>
                    <a:pt x="245" y="857"/>
                    <a:pt x="364" y="857"/>
                  </a:cubicBezTo>
                  <a:cubicBezTo>
                    <a:pt x="417" y="857"/>
                    <a:pt x="470" y="843"/>
                    <a:pt x="517" y="815"/>
                  </a:cubicBezTo>
                  <a:cubicBezTo>
                    <a:pt x="565" y="799"/>
                    <a:pt x="770" y="700"/>
                    <a:pt x="1037" y="700"/>
                  </a:cubicBezTo>
                  <a:cubicBezTo>
                    <a:pt x="1281" y="700"/>
                    <a:pt x="1578" y="783"/>
                    <a:pt x="1855" y="1089"/>
                  </a:cubicBezTo>
                  <a:cubicBezTo>
                    <a:pt x="1946" y="1149"/>
                    <a:pt x="2007" y="1210"/>
                    <a:pt x="2098" y="1210"/>
                  </a:cubicBezTo>
                  <a:cubicBezTo>
                    <a:pt x="2189" y="1210"/>
                    <a:pt x="2280" y="1210"/>
                    <a:pt x="2341" y="1089"/>
                  </a:cubicBezTo>
                  <a:cubicBezTo>
                    <a:pt x="2493" y="937"/>
                    <a:pt x="2493" y="754"/>
                    <a:pt x="2402" y="572"/>
                  </a:cubicBezTo>
                  <a:cubicBezTo>
                    <a:pt x="1966" y="137"/>
                    <a:pt x="1488" y="1"/>
                    <a:pt x="107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0;p39">
              <a:extLst>
                <a:ext uri="{FF2B5EF4-FFF2-40B4-BE49-F238E27FC236}">
                  <a16:creationId xmlns:a16="http://schemas.microsoft.com/office/drawing/2014/main" id="{AE4B65B8-CC2B-95AE-7BAB-3B0596188C42}"/>
                </a:ext>
              </a:extLst>
            </p:cNvPr>
            <p:cNvSpPr/>
            <p:nvPr/>
          </p:nvSpPr>
          <p:spPr>
            <a:xfrm>
              <a:off x="2080850" y="1346300"/>
              <a:ext cx="38775" cy="6625"/>
            </a:xfrm>
            <a:custGeom>
              <a:avLst/>
              <a:gdLst/>
              <a:ahLst/>
              <a:cxnLst/>
              <a:rect l="l" t="t" r="r" b="b"/>
              <a:pathLst>
                <a:path w="1551" h="265" extrusionOk="0">
                  <a:moveTo>
                    <a:pt x="610" y="1"/>
                  </a:moveTo>
                  <a:cubicBezTo>
                    <a:pt x="263" y="1"/>
                    <a:pt x="1" y="82"/>
                    <a:pt x="1" y="82"/>
                  </a:cubicBezTo>
                  <a:lnTo>
                    <a:pt x="1551" y="264"/>
                  </a:lnTo>
                  <a:cubicBezTo>
                    <a:pt x="1247" y="57"/>
                    <a:pt x="899" y="1"/>
                    <a:pt x="610"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1;p39">
              <a:extLst>
                <a:ext uri="{FF2B5EF4-FFF2-40B4-BE49-F238E27FC236}">
                  <a16:creationId xmlns:a16="http://schemas.microsoft.com/office/drawing/2014/main" id="{7112CE07-C357-027A-4164-C0EF3920EBB5}"/>
                </a:ext>
              </a:extLst>
            </p:cNvPr>
            <p:cNvSpPr/>
            <p:nvPr/>
          </p:nvSpPr>
          <p:spPr>
            <a:xfrm>
              <a:off x="2071725" y="1338625"/>
              <a:ext cx="57775" cy="23425"/>
            </a:xfrm>
            <a:custGeom>
              <a:avLst/>
              <a:gdLst/>
              <a:ahLst/>
              <a:cxnLst/>
              <a:rect l="l" t="t" r="r" b="b"/>
              <a:pathLst>
                <a:path w="2311" h="937" extrusionOk="0">
                  <a:moveTo>
                    <a:pt x="947" y="1"/>
                  </a:moveTo>
                  <a:cubicBezTo>
                    <a:pt x="561" y="1"/>
                    <a:pt x="276" y="85"/>
                    <a:pt x="244" y="85"/>
                  </a:cubicBezTo>
                  <a:cubicBezTo>
                    <a:pt x="62" y="115"/>
                    <a:pt x="1" y="328"/>
                    <a:pt x="31" y="510"/>
                  </a:cubicBezTo>
                  <a:cubicBezTo>
                    <a:pt x="55" y="655"/>
                    <a:pt x="174" y="742"/>
                    <a:pt x="329" y="742"/>
                  </a:cubicBezTo>
                  <a:cubicBezTo>
                    <a:pt x="369" y="742"/>
                    <a:pt x="412" y="736"/>
                    <a:pt x="457" y="723"/>
                  </a:cubicBezTo>
                  <a:cubicBezTo>
                    <a:pt x="457" y="723"/>
                    <a:pt x="659" y="662"/>
                    <a:pt x="937" y="662"/>
                  </a:cubicBezTo>
                  <a:cubicBezTo>
                    <a:pt x="1174" y="662"/>
                    <a:pt x="1467" y="707"/>
                    <a:pt x="1733" y="875"/>
                  </a:cubicBezTo>
                  <a:cubicBezTo>
                    <a:pt x="1764" y="875"/>
                    <a:pt x="1855" y="936"/>
                    <a:pt x="1885" y="936"/>
                  </a:cubicBezTo>
                  <a:cubicBezTo>
                    <a:pt x="2007" y="936"/>
                    <a:pt x="2159" y="845"/>
                    <a:pt x="2220" y="784"/>
                  </a:cubicBezTo>
                  <a:cubicBezTo>
                    <a:pt x="2311" y="632"/>
                    <a:pt x="2281" y="419"/>
                    <a:pt x="2129" y="328"/>
                  </a:cubicBezTo>
                  <a:cubicBezTo>
                    <a:pt x="1725" y="69"/>
                    <a:pt x="1295" y="1"/>
                    <a:pt x="94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2;p39">
              <a:extLst>
                <a:ext uri="{FF2B5EF4-FFF2-40B4-BE49-F238E27FC236}">
                  <a16:creationId xmlns:a16="http://schemas.microsoft.com/office/drawing/2014/main" id="{9A7202BF-D611-79F9-F8C6-C18E132C7C87}"/>
                </a:ext>
              </a:extLst>
            </p:cNvPr>
            <p:cNvSpPr/>
            <p:nvPr/>
          </p:nvSpPr>
          <p:spPr>
            <a:xfrm>
              <a:off x="1801975" y="1399375"/>
              <a:ext cx="152000" cy="104425"/>
            </a:xfrm>
            <a:custGeom>
              <a:avLst/>
              <a:gdLst/>
              <a:ahLst/>
              <a:cxnLst/>
              <a:rect l="l" t="t" r="r" b="b"/>
              <a:pathLst>
                <a:path w="6080" h="4177" extrusionOk="0">
                  <a:moveTo>
                    <a:pt x="1860" y="1"/>
                  </a:moveTo>
                  <a:cubicBezTo>
                    <a:pt x="1744" y="1"/>
                    <a:pt x="1627" y="28"/>
                    <a:pt x="1520" y="87"/>
                  </a:cubicBezTo>
                  <a:cubicBezTo>
                    <a:pt x="639" y="543"/>
                    <a:pt x="0" y="2184"/>
                    <a:pt x="2371" y="3673"/>
                  </a:cubicBezTo>
                  <a:cubicBezTo>
                    <a:pt x="2982" y="4036"/>
                    <a:pt x="3509" y="4177"/>
                    <a:pt x="3959" y="4177"/>
                  </a:cubicBezTo>
                  <a:cubicBezTo>
                    <a:pt x="4941" y="4177"/>
                    <a:pt x="5554" y="3505"/>
                    <a:pt x="5867" y="3005"/>
                  </a:cubicBezTo>
                  <a:cubicBezTo>
                    <a:pt x="6080" y="2701"/>
                    <a:pt x="5928" y="2214"/>
                    <a:pt x="5532" y="2153"/>
                  </a:cubicBezTo>
                  <a:cubicBezTo>
                    <a:pt x="3982" y="1789"/>
                    <a:pt x="2949" y="846"/>
                    <a:pt x="2493" y="330"/>
                  </a:cubicBezTo>
                  <a:cubicBezTo>
                    <a:pt x="2348" y="123"/>
                    <a:pt x="2105" y="1"/>
                    <a:pt x="1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3;p39">
              <a:extLst>
                <a:ext uri="{FF2B5EF4-FFF2-40B4-BE49-F238E27FC236}">
                  <a16:creationId xmlns:a16="http://schemas.microsoft.com/office/drawing/2014/main" id="{26F674B5-4376-0310-7B7B-A8AC0198AF30}"/>
                </a:ext>
              </a:extLst>
            </p:cNvPr>
            <p:cNvSpPr/>
            <p:nvPr/>
          </p:nvSpPr>
          <p:spPr>
            <a:xfrm>
              <a:off x="1702425" y="1637850"/>
              <a:ext cx="250025" cy="214325"/>
            </a:xfrm>
            <a:custGeom>
              <a:avLst/>
              <a:gdLst/>
              <a:ahLst/>
              <a:cxnLst/>
              <a:rect l="l" t="t" r="r" b="b"/>
              <a:pathLst>
                <a:path w="10001" h="8573" extrusionOk="0">
                  <a:moveTo>
                    <a:pt x="1" y="1"/>
                  </a:moveTo>
                  <a:lnTo>
                    <a:pt x="1" y="1"/>
                  </a:lnTo>
                  <a:cubicBezTo>
                    <a:pt x="1" y="1"/>
                    <a:pt x="366" y="7508"/>
                    <a:pt x="9150" y="8572"/>
                  </a:cubicBezTo>
                  <a:lnTo>
                    <a:pt x="10001" y="3952"/>
                  </a:lnTo>
                  <a:cubicBezTo>
                    <a:pt x="10001" y="3952"/>
                    <a:pt x="1703" y="3587"/>
                    <a:pt x="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4;p39">
              <a:extLst>
                <a:ext uri="{FF2B5EF4-FFF2-40B4-BE49-F238E27FC236}">
                  <a16:creationId xmlns:a16="http://schemas.microsoft.com/office/drawing/2014/main" id="{5A9E6249-46E6-80DA-9DD7-AEAF0CDF1F5D}"/>
                </a:ext>
              </a:extLst>
            </p:cNvPr>
            <p:cNvSpPr/>
            <p:nvPr/>
          </p:nvSpPr>
          <p:spPr>
            <a:xfrm>
              <a:off x="1734350" y="1335550"/>
              <a:ext cx="85125" cy="50600"/>
            </a:xfrm>
            <a:custGeom>
              <a:avLst/>
              <a:gdLst/>
              <a:ahLst/>
              <a:cxnLst/>
              <a:rect l="l" t="t" r="r" b="b"/>
              <a:pathLst>
                <a:path w="3405" h="2024" extrusionOk="0">
                  <a:moveTo>
                    <a:pt x="1456" y="1"/>
                  </a:moveTo>
                  <a:cubicBezTo>
                    <a:pt x="708" y="1"/>
                    <a:pt x="113" y="318"/>
                    <a:pt x="61" y="816"/>
                  </a:cubicBezTo>
                  <a:cubicBezTo>
                    <a:pt x="0" y="1363"/>
                    <a:pt x="669" y="1880"/>
                    <a:pt x="1581" y="2001"/>
                  </a:cubicBezTo>
                  <a:cubicBezTo>
                    <a:pt x="1693" y="2016"/>
                    <a:pt x="1804" y="2023"/>
                    <a:pt x="1911" y="2023"/>
                  </a:cubicBezTo>
                  <a:cubicBezTo>
                    <a:pt x="2670" y="2023"/>
                    <a:pt x="3264" y="1664"/>
                    <a:pt x="3344" y="1211"/>
                  </a:cubicBezTo>
                  <a:cubicBezTo>
                    <a:pt x="3404" y="664"/>
                    <a:pt x="2736" y="147"/>
                    <a:pt x="1824" y="26"/>
                  </a:cubicBezTo>
                  <a:cubicBezTo>
                    <a:pt x="1698" y="9"/>
                    <a:pt x="1575" y="1"/>
                    <a:pt x="145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5;p39">
              <a:extLst>
                <a:ext uri="{FF2B5EF4-FFF2-40B4-BE49-F238E27FC236}">
                  <a16:creationId xmlns:a16="http://schemas.microsoft.com/office/drawing/2014/main" id="{EA5085A0-DEF1-4890-F6EA-0B9377E63EDB}"/>
                </a:ext>
              </a:extLst>
            </p:cNvPr>
            <p:cNvSpPr/>
            <p:nvPr/>
          </p:nvSpPr>
          <p:spPr>
            <a:xfrm>
              <a:off x="1716875" y="1140875"/>
              <a:ext cx="254575" cy="253075"/>
            </a:xfrm>
            <a:custGeom>
              <a:avLst/>
              <a:gdLst/>
              <a:ahLst/>
              <a:cxnLst/>
              <a:rect l="l" t="t" r="r" b="b"/>
              <a:pathLst>
                <a:path w="10183" h="10123" extrusionOk="0">
                  <a:moveTo>
                    <a:pt x="5081" y="730"/>
                  </a:moveTo>
                  <a:cubicBezTo>
                    <a:pt x="5100" y="730"/>
                    <a:pt x="5118" y="730"/>
                    <a:pt x="5137" y="730"/>
                  </a:cubicBezTo>
                  <a:cubicBezTo>
                    <a:pt x="7538" y="730"/>
                    <a:pt x="9423" y="2706"/>
                    <a:pt x="9392" y="5107"/>
                  </a:cubicBezTo>
                  <a:cubicBezTo>
                    <a:pt x="9362" y="7460"/>
                    <a:pt x="7447" y="9363"/>
                    <a:pt x="5072" y="9363"/>
                  </a:cubicBezTo>
                  <a:cubicBezTo>
                    <a:pt x="5053" y="9363"/>
                    <a:pt x="5034" y="9363"/>
                    <a:pt x="5015" y="9363"/>
                  </a:cubicBezTo>
                  <a:cubicBezTo>
                    <a:pt x="2675" y="9332"/>
                    <a:pt x="730" y="7387"/>
                    <a:pt x="760" y="4986"/>
                  </a:cubicBezTo>
                  <a:cubicBezTo>
                    <a:pt x="790" y="2663"/>
                    <a:pt x="2706" y="730"/>
                    <a:pt x="5081" y="730"/>
                  </a:cubicBezTo>
                  <a:close/>
                  <a:moveTo>
                    <a:pt x="5082" y="1"/>
                  </a:moveTo>
                  <a:cubicBezTo>
                    <a:pt x="2341" y="1"/>
                    <a:pt x="91" y="2269"/>
                    <a:pt x="61" y="5047"/>
                  </a:cubicBezTo>
                  <a:cubicBezTo>
                    <a:pt x="0" y="7813"/>
                    <a:pt x="2280" y="10092"/>
                    <a:pt x="5076" y="10123"/>
                  </a:cubicBezTo>
                  <a:cubicBezTo>
                    <a:pt x="7842" y="10123"/>
                    <a:pt x="10152" y="7873"/>
                    <a:pt x="10152" y="5107"/>
                  </a:cubicBezTo>
                  <a:cubicBezTo>
                    <a:pt x="10183" y="2341"/>
                    <a:pt x="7903" y="62"/>
                    <a:pt x="5137" y="1"/>
                  </a:cubicBezTo>
                  <a:cubicBezTo>
                    <a:pt x="5119" y="1"/>
                    <a:pt x="5100" y="1"/>
                    <a:pt x="50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6;p39">
              <a:extLst>
                <a:ext uri="{FF2B5EF4-FFF2-40B4-BE49-F238E27FC236}">
                  <a16:creationId xmlns:a16="http://schemas.microsoft.com/office/drawing/2014/main" id="{FE61A6C8-3764-F2B1-61D2-E70F6CDAFDCA}"/>
                </a:ext>
              </a:extLst>
            </p:cNvPr>
            <p:cNvSpPr/>
            <p:nvPr/>
          </p:nvSpPr>
          <p:spPr>
            <a:xfrm>
              <a:off x="2005625" y="1181150"/>
              <a:ext cx="254575" cy="253075"/>
            </a:xfrm>
            <a:custGeom>
              <a:avLst/>
              <a:gdLst/>
              <a:ahLst/>
              <a:cxnLst/>
              <a:rect l="l" t="t" r="r" b="b"/>
              <a:pathLst>
                <a:path w="10183" h="10123" extrusionOk="0">
                  <a:moveTo>
                    <a:pt x="5111" y="730"/>
                  </a:moveTo>
                  <a:cubicBezTo>
                    <a:pt x="5130" y="730"/>
                    <a:pt x="5149" y="730"/>
                    <a:pt x="5168" y="730"/>
                  </a:cubicBezTo>
                  <a:cubicBezTo>
                    <a:pt x="7539" y="761"/>
                    <a:pt x="9484" y="2706"/>
                    <a:pt x="9423" y="5107"/>
                  </a:cubicBezTo>
                  <a:cubicBezTo>
                    <a:pt x="9393" y="7430"/>
                    <a:pt x="7477" y="9363"/>
                    <a:pt x="5102" y="9363"/>
                  </a:cubicBezTo>
                  <a:cubicBezTo>
                    <a:pt x="5083" y="9363"/>
                    <a:pt x="5065" y="9363"/>
                    <a:pt x="5046" y="9363"/>
                  </a:cubicBezTo>
                  <a:cubicBezTo>
                    <a:pt x="2706" y="9302"/>
                    <a:pt x="760" y="7387"/>
                    <a:pt x="821" y="4986"/>
                  </a:cubicBezTo>
                  <a:cubicBezTo>
                    <a:pt x="851" y="2633"/>
                    <a:pt x="2737" y="730"/>
                    <a:pt x="5111" y="730"/>
                  </a:cubicBezTo>
                  <a:close/>
                  <a:moveTo>
                    <a:pt x="5083" y="1"/>
                  </a:moveTo>
                  <a:cubicBezTo>
                    <a:pt x="2341" y="1"/>
                    <a:pt x="91" y="2268"/>
                    <a:pt x="61" y="5016"/>
                  </a:cubicBezTo>
                  <a:cubicBezTo>
                    <a:pt x="0" y="7782"/>
                    <a:pt x="2280" y="10062"/>
                    <a:pt x="5076" y="10123"/>
                  </a:cubicBezTo>
                  <a:cubicBezTo>
                    <a:pt x="7873" y="10123"/>
                    <a:pt x="10153" y="7873"/>
                    <a:pt x="10153" y="5107"/>
                  </a:cubicBezTo>
                  <a:cubicBezTo>
                    <a:pt x="10183" y="2311"/>
                    <a:pt x="7903" y="31"/>
                    <a:pt x="5137" y="1"/>
                  </a:cubicBezTo>
                  <a:cubicBezTo>
                    <a:pt x="5119" y="1"/>
                    <a:pt x="5101" y="1"/>
                    <a:pt x="50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7;p39">
              <a:extLst>
                <a:ext uri="{FF2B5EF4-FFF2-40B4-BE49-F238E27FC236}">
                  <a16:creationId xmlns:a16="http://schemas.microsoft.com/office/drawing/2014/main" id="{7FFA33D3-89B9-2255-AC24-AEF57B72A5A4}"/>
                </a:ext>
              </a:extLst>
            </p:cNvPr>
            <p:cNvSpPr/>
            <p:nvPr/>
          </p:nvSpPr>
          <p:spPr>
            <a:xfrm>
              <a:off x="1957750" y="1270700"/>
              <a:ext cx="66900" cy="32075"/>
            </a:xfrm>
            <a:custGeom>
              <a:avLst/>
              <a:gdLst/>
              <a:ahLst/>
              <a:cxnLst/>
              <a:rect l="l" t="t" r="r" b="b"/>
              <a:pathLst>
                <a:path w="2676" h="1283" extrusionOk="0">
                  <a:moveTo>
                    <a:pt x="1161" y="0"/>
                  </a:moveTo>
                  <a:cubicBezTo>
                    <a:pt x="691" y="0"/>
                    <a:pt x="260" y="167"/>
                    <a:pt x="0" y="340"/>
                  </a:cubicBezTo>
                  <a:lnTo>
                    <a:pt x="365" y="978"/>
                  </a:lnTo>
                  <a:cubicBezTo>
                    <a:pt x="433" y="944"/>
                    <a:pt x="754" y="760"/>
                    <a:pt x="1136" y="760"/>
                  </a:cubicBezTo>
                  <a:cubicBezTo>
                    <a:pt x="1441" y="760"/>
                    <a:pt x="1784" y="877"/>
                    <a:pt x="2067" y="1282"/>
                  </a:cubicBezTo>
                  <a:lnTo>
                    <a:pt x="2675" y="826"/>
                  </a:lnTo>
                  <a:cubicBezTo>
                    <a:pt x="2244" y="204"/>
                    <a:pt x="1679" y="0"/>
                    <a:pt x="1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8;p39">
              <a:extLst>
                <a:ext uri="{FF2B5EF4-FFF2-40B4-BE49-F238E27FC236}">
                  <a16:creationId xmlns:a16="http://schemas.microsoft.com/office/drawing/2014/main" id="{1CAD5F11-12F9-5CF6-B3D7-7412CBDC8FC4}"/>
                </a:ext>
              </a:extLst>
            </p:cNvPr>
            <p:cNvSpPr/>
            <p:nvPr/>
          </p:nvSpPr>
          <p:spPr>
            <a:xfrm>
              <a:off x="1599075" y="1166650"/>
              <a:ext cx="152000" cy="49500"/>
            </a:xfrm>
            <a:custGeom>
              <a:avLst/>
              <a:gdLst/>
              <a:ahLst/>
              <a:cxnLst/>
              <a:rect l="l" t="t" r="r" b="b"/>
              <a:pathLst>
                <a:path w="6080" h="1980" extrusionOk="0">
                  <a:moveTo>
                    <a:pt x="555" y="0"/>
                  </a:moveTo>
                  <a:cubicBezTo>
                    <a:pt x="327" y="0"/>
                    <a:pt x="90" y="173"/>
                    <a:pt x="61" y="398"/>
                  </a:cubicBezTo>
                  <a:cubicBezTo>
                    <a:pt x="1" y="672"/>
                    <a:pt x="213" y="854"/>
                    <a:pt x="517" y="885"/>
                  </a:cubicBezTo>
                  <a:cubicBezTo>
                    <a:pt x="4226" y="1189"/>
                    <a:pt x="5107" y="1797"/>
                    <a:pt x="5138" y="1827"/>
                  </a:cubicBezTo>
                  <a:cubicBezTo>
                    <a:pt x="5259" y="1949"/>
                    <a:pt x="5411" y="1979"/>
                    <a:pt x="5563" y="1979"/>
                  </a:cubicBezTo>
                  <a:cubicBezTo>
                    <a:pt x="5624" y="1979"/>
                    <a:pt x="5745" y="1949"/>
                    <a:pt x="5776" y="1857"/>
                  </a:cubicBezTo>
                  <a:cubicBezTo>
                    <a:pt x="6019" y="1736"/>
                    <a:pt x="6080" y="1462"/>
                    <a:pt x="5897" y="1250"/>
                  </a:cubicBezTo>
                  <a:cubicBezTo>
                    <a:pt x="5776" y="1158"/>
                    <a:pt x="4925" y="398"/>
                    <a:pt x="609" y="3"/>
                  </a:cubicBezTo>
                  <a:cubicBezTo>
                    <a:pt x="591" y="1"/>
                    <a:pt x="573" y="0"/>
                    <a:pt x="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9;p39">
              <a:extLst>
                <a:ext uri="{FF2B5EF4-FFF2-40B4-BE49-F238E27FC236}">
                  <a16:creationId xmlns:a16="http://schemas.microsoft.com/office/drawing/2014/main" id="{0CC57338-7B60-ED32-0943-D7BFAC764032}"/>
                </a:ext>
              </a:extLst>
            </p:cNvPr>
            <p:cNvSpPr/>
            <p:nvPr/>
          </p:nvSpPr>
          <p:spPr>
            <a:xfrm>
              <a:off x="1966875" y="827800"/>
              <a:ext cx="288775" cy="288800"/>
            </a:xfrm>
            <a:custGeom>
              <a:avLst/>
              <a:gdLst/>
              <a:ahLst/>
              <a:cxnLst/>
              <a:rect l="l" t="t" r="r" b="b"/>
              <a:pathLst>
                <a:path w="11551" h="11552" extrusionOk="0">
                  <a:moveTo>
                    <a:pt x="5775" y="1"/>
                  </a:moveTo>
                  <a:cubicBezTo>
                    <a:pt x="2584" y="1"/>
                    <a:pt x="0" y="2585"/>
                    <a:pt x="0" y="5776"/>
                  </a:cubicBezTo>
                  <a:cubicBezTo>
                    <a:pt x="0" y="8968"/>
                    <a:pt x="2584" y="11551"/>
                    <a:pt x="5775" y="11551"/>
                  </a:cubicBezTo>
                  <a:cubicBezTo>
                    <a:pt x="8967" y="11551"/>
                    <a:pt x="11551" y="8968"/>
                    <a:pt x="11551" y="5776"/>
                  </a:cubicBezTo>
                  <a:cubicBezTo>
                    <a:pt x="11551" y="2585"/>
                    <a:pt x="8967" y="1"/>
                    <a:pt x="577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0;p39">
              <a:extLst>
                <a:ext uri="{FF2B5EF4-FFF2-40B4-BE49-F238E27FC236}">
                  <a16:creationId xmlns:a16="http://schemas.microsoft.com/office/drawing/2014/main" id="{3844C2E9-B38E-7152-4868-3E531F8C8584}"/>
                </a:ext>
              </a:extLst>
            </p:cNvPr>
            <p:cNvSpPr/>
            <p:nvPr/>
          </p:nvSpPr>
          <p:spPr>
            <a:xfrm>
              <a:off x="1770050" y="743475"/>
              <a:ext cx="288800" cy="288775"/>
            </a:xfrm>
            <a:custGeom>
              <a:avLst/>
              <a:gdLst/>
              <a:ahLst/>
              <a:cxnLst/>
              <a:rect l="l" t="t" r="r" b="b"/>
              <a:pathLst>
                <a:path w="11552" h="11551" extrusionOk="0">
                  <a:moveTo>
                    <a:pt x="5776" y="0"/>
                  </a:moveTo>
                  <a:cubicBezTo>
                    <a:pt x="2584" y="0"/>
                    <a:pt x="1" y="2584"/>
                    <a:pt x="1" y="5775"/>
                  </a:cubicBezTo>
                  <a:cubicBezTo>
                    <a:pt x="1" y="8967"/>
                    <a:pt x="2584" y="11550"/>
                    <a:pt x="5776" y="11550"/>
                  </a:cubicBezTo>
                  <a:cubicBezTo>
                    <a:pt x="8967" y="11550"/>
                    <a:pt x="11551" y="8967"/>
                    <a:pt x="11551" y="5775"/>
                  </a:cubicBezTo>
                  <a:cubicBezTo>
                    <a:pt x="11551" y="2584"/>
                    <a:pt x="8967" y="0"/>
                    <a:pt x="577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1;p39">
              <a:extLst>
                <a:ext uri="{FF2B5EF4-FFF2-40B4-BE49-F238E27FC236}">
                  <a16:creationId xmlns:a16="http://schemas.microsoft.com/office/drawing/2014/main" id="{4099BC8A-2A5D-417C-5CEB-9C068619BEDC}"/>
                </a:ext>
              </a:extLst>
            </p:cNvPr>
            <p:cNvSpPr/>
            <p:nvPr/>
          </p:nvSpPr>
          <p:spPr>
            <a:xfrm>
              <a:off x="1570975" y="786025"/>
              <a:ext cx="288775" cy="288775"/>
            </a:xfrm>
            <a:custGeom>
              <a:avLst/>
              <a:gdLst/>
              <a:ahLst/>
              <a:cxnLst/>
              <a:rect l="l" t="t" r="r" b="b"/>
              <a:pathLst>
                <a:path w="11551" h="11551" extrusionOk="0">
                  <a:moveTo>
                    <a:pt x="5775" y="0"/>
                  </a:moveTo>
                  <a:cubicBezTo>
                    <a:pt x="2584" y="0"/>
                    <a:pt x="0" y="2584"/>
                    <a:pt x="0" y="5775"/>
                  </a:cubicBezTo>
                  <a:cubicBezTo>
                    <a:pt x="0" y="8967"/>
                    <a:pt x="2584" y="11550"/>
                    <a:pt x="5775" y="11550"/>
                  </a:cubicBezTo>
                  <a:cubicBezTo>
                    <a:pt x="8967" y="11550"/>
                    <a:pt x="11550" y="8967"/>
                    <a:pt x="11550" y="5775"/>
                  </a:cubicBezTo>
                  <a:cubicBezTo>
                    <a:pt x="11550" y="2584"/>
                    <a:pt x="8967" y="0"/>
                    <a:pt x="577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2;p39">
              <a:extLst>
                <a:ext uri="{FF2B5EF4-FFF2-40B4-BE49-F238E27FC236}">
                  <a16:creationId xmlns:a16="http://schemas.microsoft.com/office/drawing/2014/main" id="{D8ECCE55-5286-4C38-A914-8031A41EE29F}"/>
                </a:ext>
              </a:extLst>
            </p:cNvPr>
            <p:cNvSpPr/>
            <p:nvPr/>
          </p:nvSpPr>
          <p:spPr>
            <a:xfrm>
              <a:off x="1515500" y="1021575"/>
              <a:ext cx="220375" cy="220400"/>
            </a:xfrm>
            <a:custGeom>
              <a:avLst/>
              <a:gdLst/>
              <a:ahLst/>
              <a:cxnLst/>
              <a:rect l="l" t="t" r="r" b="b"/>
              <a:pathLst>
                <a:path w="8815" h="8816" extrusionOk="0">
                  <a:moveTo>
                    <a:pt x="4408" y="1"/>
                  </a:moveTo>
                  <a:cubicBezTo>
                    <a:pt x="1976" y="1"/>
                    <a:pt x="0" y="1977"/>
                    <a:pt x="0" y="4408"/>
                  </a:cubicBezTo>
                  <a:cubicBezTo>
                    <a:pt x="0" y="6840"/>
                    <a:pt x="1976" y="8816"/>
                    <a:pt x="4408" y="8816"/>
                  </a:cubicBezTo>
                  <a:cubicBezTo>
                    <a:pt x="6839" y="8816"/>
                    <a:pt x="8815" y="6840"/>
                    <a:pt x="8815" y="4408"/>
                  </a:cubicBezTo>
                  <a:cubicBezTo>
                    <a:pt x="8815" y="1977"/>
                    <a:pt x="6839" y="1"/>
                    <a:pt x="440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3;p39">
              <a:extLst>
                <a:ext uri="{FF2B5EF4-FFF2-40B4-BE49-F238E27FC236}">
                  <a16:creationId xmlns:a16="http://schemas.microsoft.com/office/drawing/2014/main" id="{FE8AB554-3A95-4A02-1995-6C010A4D801C}"/>
                </a:ext>
              </a:extLst>
            </p:cNvPr>
            <p:cNvSpPr/>
            <p:nvPr/>
          </p:nvSpPr>
          <p:spPr>
            <a:xfrm>
              <a:off x="1457750" y="928125"/>
              <a:ext cx="220375" cy="220375"/>
            </a:xfrm>
            <a:custGeom>
              <a:avLst/>
              <a:gdLst/>
              <a:ahLst/>
              <a:cxnLst/>
              <a:rect l="l" t="t" r="r" b="b"/>
              <a:pathLst>
                <a:path w="8815" h="8815" extrusionOk="0">
                  <a:moveTo>
                    <a:pt x="4407" y="0"/>
                  </a:moveTo>
                  <a:cubicBezTo>
                    <a:pt x="1976" y="0"/>
                    <a:pt x="0" y="1976"/>
                    <a:pt x="0" y="4407"/>
                  </a:cubicBezTo>
                  <a:cubicBezTo>
                    <a:pt x="0" y="6870"/>
                    <a:pt x="1976" y="8815"/>
                    <a:pt x="4407" y="8815"/>
                  </a:cubicBezTo>
                  <a:cubicBezTo>
                    <a:pt x="6839" y="8815"/>
                    <a:pt x="8815" y="6870"/>
                    <a:pt x="8815" y="4407"/>
                  </a:cubicBezTo>
                  <a:cubicBezTo>
                    <a:pt x="8815" y="1976"/>
                    <a:pt x="6839" y="0"/>
                    <a:pt x="440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4;p39">
              <a:extLst>
                <a:ext uri="{FF2B5EF4-FFF2-40B4-BE49-F238E27FC236}">
                  <a16:creationId xmlns:a16="http://schemas.microsoft.com/office/drawing/2014/main" id="{026BC1FD-7738-7108-6877-4212598751FC}"/>
                </a:ext>
              </a:extLst>
            </p:cNvPr>
            <p:cNvSpPr/>
            <p:nvPr/>
          </p:nvSpPr>
          <p:spPr>
            <a:xfrm>
              <a:off x="1388600" y="1796975"/>
              <a:ext cx="645925" cy="400675"/>
            </a:xfrm>
            <a:custGeom>
              <a:avLst/>
              <a:gdLst/>
              <a:ahLst/>
              <a:cxnLst/>
              <a:rect l="l" t="t" r="r" b="b"/>
              <a:pathLst>
                <a:path w="25837" h="16027" extrusionOk="0">
                  <a:moveTo>
                    <a:pt x="3895" y="0"/>
                  </a:moveTo>
                  <a:cubicBezTo>
                    <a:pt x="3609" y="0"/>
                    <a:pt x="3334" y="140"/>
                    <a:pt x="3222" y="383"/>
                  </a:cubicBezTo>
                  <a:lnTo>
                    <a:pt x="304" y="6341"/>
                  </a:lnTo>
                  <a:cubicBezTo>
                    <a:pt x="0" y="6949"/>
                    <a:pt x="61" y="7709"/>
                    <a:pt x="517" y="8225"/>
                  </a:cubicBezTo>
                  <a:lnTo>
                    <a:pt x="6657" y="15490"/>
                  </a:lnTo>
                  <a:cubicBezTo>
                    <a:pt x="6941" y="15841"/>
                    <a:pt x="7399" y="16026"/>
                    <a:pt x="7871" y="16026"/>
                  </a:cubicBezTo>
                  <a:cubicBezTo>
                    <a:pt x="8257" y="16026"/>
                    <a:pt x="8652" y="15902"/>
                    <a:pt x="8967" y="15642"/>
                  </a:cubicBezTo>
                  <a:lnTo>
                    <a:pt x="14742" y="10323"/>
                  </a:lnTo>
                  <a:cubicBezTo>
                    <a:pt x="14785" y="10265"/>
                    <a:pt x="14855" y="10235"/>
                    <a:pt x="14927" y="10235"/>
                  </a:cubicBezTo>
                  <a:cubicBezTo>
                    <a:pt x="15007" y="10235"/>
                    <a:pt x="15089" y="10273"/>
                    <a:pt x="15137" y="10353"/>
                  </a:cubicBezTo>
                  <a:lnTo>
                    <a:pt x="18785" y="14517"/>
                  </a:lnTo>
                  <a:cubicBezTo>
                    <a:pt x="18984" y="14788"/>
                    <a:pt x="19256" y="14918"/>
                    <a:pt x="19524" y="14918"/>
                  </a:cubicBezTo>
                  <a:cubicBezTo>
                    <a:pt x="19828" y="14918"/>
                    <a:pt x="20127" y="14750"/>
                    <a:pt x="20304" y="14426"/>
                  </a:cubicBezTo>
                  <a:lnTo>
                    <a:pt x="25259" y="8773"/>
                  </a:lnTo>
                  <a:cubicBezTo>
                    <a:pt x="25715" y="8225"/>
                    <a:pt x="25836" y="7587"/>
                    <a:pt x="25593" y="7010"/>
                  </a:cubicBezTo>
                  <a:lnTo>
                    <a:pt x="23709" y="2116"/>
                  </a:lnTo>
                  <a:cubicBezTo>
                    <a:pt x="23647" y="1475"/>
                    <a:pt x="23191" y="1060"/>
                    <a:pt x="22715" y="1060"/>
                  </a:cubicBezTo>
                  <a:cubicBezTo>
                    <a:pt x="22491" y="1060"/>
                    <a:pt x="22262" y="1152"/>
                    <a:pt x="22067" y="1356"/>
                  </a:cubicBezTo>
                  <a:lnTo>
                    <a:pt x="15046" y="8681"/>
                  </a:lnTo>
                  <a:cubicBezTo>
                    <a:pt x="15000" y="8727"/>
                    <a:pt x="14962" y="8750"/>
                    <a:pt x="14924" y="8750"/>
                  </a:cubicBezTo>
                  <a:cubicBezTo>
                    <a:pt x="14886" y="8750"/>
                    <a:pt x="14848" y="8727"/>
                    <a:pt x="14803" y="8681"/>
                  </a:cubicBezTo>
                  <a:lnTo>
                    <a:pt x="4407" y="171"/>
                  </a:lnTo>
                  <a:cubicBezTo>
                    <a:pt x="4256" y="54"/>
                    <a:pt x="4073" y="0"/>
                    <a:pt x="3895"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5;p39">
              <a:extLst>
                <a:ext uri="{FF2B5EF4-FFF2-40B4-BE49-F238E27FC236}">
                  <a16:creationId xmlns:a16="http://schemas.microsoft.com/office/drawing/2014/main" id="{D6C9CA3B-0204-B7E7-631E-D293851D1639}"/>
                </a:ext>
              </a:extLst>
            </p:cNvPr>
            <p:cNvSpPr/>
            <p:nvPr/>
          </p:nvSpPr>
          <p:spPr>
            <a:xfrm>
              <a:off x="2126450" y="1247925"/>
              <a:ext cx="78300" cy="41925"/>
            </a:xfrm>
            <a:custGeom>
              <a:avLst/>
              <a:gdLst/>
              <a:ahLst/>
              <a:cxnLst/>
              <a:rect l="l" t="t" r="r" b="b"/>
              <a:pathLst>
                <a:path w="3132" h="1677" extrusionOk="0">
                  <a:moveTo>
                    <a:pt x="2563" y="0"/>
                  </a:moveTo>
                  <a:cubicBezTo>
                    <a:pt x="1639" y="0"/>
                    <a:pt x="464" y="533"/>
                    <a:pt x="31" y="765"/>
                  </a:cubicBezTo>
                  <a:lnTo>
                    <a:pt x="0" y="765"/>
                  </a:lnTo>
                  <a:lnTo>
                    <a:pt x="0" y="1676"/>
                  </a:lnTo>
                  <a:cubicBezTo>
                    <a:pt x="92" y="1676"/>
                    <a:pt x="152" y="1676"/>
                    <a:pt x="243" y="1616"/>
                  </a:cubicBezTo>
                  <a:cubicBezTo>
                    <a:pt x="629" y="1408"/>
                    <a:pt x="1764" y="855"/>
                    <a:pt x="2553" y="855"/>
                  </a:cubicBezTo>
                  <a:cubicBezTo>
                    <a:pt x="2574" y="855"/>
                    <a:pt x="2594" y="855"/>
                    <a:pt x="2614" y="856"/>
                  </a:cubicBezTo>
                  <a:cubicBezTo>
                    <a:pt x="2736" y="856"/>
                    <a:pt x="2827" y="825"/>
                    <a:pt x="2888" y="795"/>
                  </a:cubicBezTo>
                  <a:cubicBezTo>
                    <a:pt x="3009" y="704"/>
                    <a:pt x="3131" y="613"/>
                    <a:pt x="3131" y="461"/>
                  </a:cubicBezTo>
                  <a:cubicBezTo>
                    <a:pt x="3131" y="187"/>
                    <a:pt x="2918" y="5"/>
                    <a:pt x="2706" y="5"/>
                  </a:cubicBezTo>
                  <a:cubicBezTo>
                    <a:pt x="2659" y="2"/>
                    <a:pt x="2611" y="0"/>
                    <a:pt x="2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6;p39">
              <a:extLst>
                <a:ext uri="{FF2B5EF4-FFF2-40B4-BE49-F238E27FC236}">
                  <a16:creationId xmlns:a16="http://schemas.microsoft.com/office/drawing/2014/main" id="{26FF8F86-A339-44AD-7A69-6B062148E745}"/>
                </a:ext>
              </a:extLst>
            </p:cNvPr>
            <p:cNvSpPr/>
            <p:nvPr/>
          </p:nvSpPr>
          <p:spPr>
            <a:xfrm>
              <a:off x="1739650" y="2158375"/>
              <a:ext cx="59300" cy="59300"/>
            </a:xfrm>
            <a:custGeom>
              <a:avLst/>
              <a:gdLst/>
              <a:ahLst/>
              <a:cxnLst/>
              <a:rect l="l" t="t" r="r" b="b"/>
              <a:pathLst>
                <a:path w="2372" h="2372" extrusionOk="0">
                  <a:moveTo>
                    <a:pt x="1186" y="1"/>
                  </a:moveTo>
                  <a:cubicBezTo>
                    <a:pt x="548" y="1"/>
                    <a:pt x="1" y="548"/>
                    <a:pt x="1" y="1186"/>
                  </a:cubicBezTo>
                  <a:cubicBezTo>
                    <a:pt x="1" y="1824"/>
                    <a:pt x="548" y="2371"/>
                    <a:pt x="1186" y="2371"/>
                  </a:cubicBezTo>
                  <a:cubicBezTo>
                    <a:pt x="1825" y="2371"/>
                    <a:pt x="2372" y="1824"/>
                    <a:pt x="2372" y="1186"/>
                  </a:cubicBezTo>
                  <a:cubicBezTo>
                    <a:pt x="2372" y="548"/>
                    <a:pt x="1825" y="1"/>
                    <a:pt x="1186"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7;p39">
              <a:extLst>
                <a:ext uri="{FF2B5EF4-FFF2-40B4-BE49-F238E27FC236}">
                  <a16:creationId xmlns:a16="http://schemas.microsoft.com/office/drawing/2014/main" id="{A1DAEF9E-C8DC-00CF-D9D8-C2F10B897058}"/>
                </a:ext>
              </a:extLst>
            </p:cNvPr>
            <p:cNvSpPr/>
            <p:nvPr/>
          </p:nvSpPr>
          <p:spPr>
            <a:xfrm>
              <a:off x="1739650" y="2295150"/>
              <a:ext cx="59300" cy="59300"/>
            </a:xfrm>
            <a:custGeom>
              <a:avLst/>
              <a:gdLst/>
              <a:ahLst/>
              <a:cxnLst/>
              <a:rect l="l" t="t" r="r" b="b"/>
              <a:pathLst>
                <a:path w="2372" h="2372" extrusionOk="0">
                  <a:moveTo>
                    <a:pt x="1186" y="1"/>
                  </a:moveTo>
                  <a:cubicBezTo>
                    <a:pt x="548" y="1"/>
                    <a:pt x="1" y="548"/>
                    <a:pt x="1" y="1186"/>
                  </a:cubicBezTo>
                  <a:cubicBezTo>
                    <a:pt x="1" y="1825"/>
                    <a:pt x="548" y="2372"/>
                    <a:pt x="1186" y="2372"/>
                  </a:cubicBezTo>
                  <a:cubicBezTo>
                    <a:pt x="1825" y="2372"/>
                    <a:pt x="2372" y="1825"/>
                    <a:pt x="2372" y="1186"/>
                  </a:cubicBezTo>
                  <a:cubicBezTo>
                    <a:pt x="2372" y="548"/>
                    <a:pt x="1825" y="1"/>
                    <a:pt x="1186"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8;p39">
              <a:extLst>
                <a:ext uri="{FF2B5EF4-FFF2-40B4-BE49-F238E27FC236}">
                  <a16:creationId xmlns:a16="http://schemas.microsoft.com/office/drawing/2014/main" id="{E56FEC3D-5859-0F03-8FB9-0B61E584CA34}"/>
                </a:ext>
              </a:extLst>
            </p:cNvPr>
            <p:cNvSpPr/>
            <p:nvPr/>
          </p:nvSpPr>
          <p:spPr>
            <a:xfrm>
              <a:off x="1739650" y="2431925"/>
              <a:ext cx="59300" cy="59300"/>
            </a:xfrm>
            <a:custGeom>
              <a:avLst/>
              <a:gdLst/>
              <a:ahLst/>
              <a:cxnLst/>
              <a:rect l="l" t="t" r="r" b="b"/>
              <a:pathLst>
                <a:path w="2372" h="2372" extrusionOk="0">
                  <a:moveTo>
                    <a:pt x="1186" y="1"/>
                  </a:moveTo>
                  <a:cubicBezTo>
                    <a:pt x="548" y="1"/>
                    <a:pt x="1" y="548"/>
                    <a:pt x="1" y="1186"/>
                  </a:cubicBezTo>
                  <a:cubicBezTo>
                    <a:pt x="1" y="1825"/>
                    <a:pt x="548" y="2372"/>
                    <a:pt x="1186" y="2372"/>
                  </a:cubicBezTo>
                  <a:cubicBezTo>
                    <a:pt x="1825" y="2372"/>
                    <a:pt x="2372" y="1825"/>
                    <a:pt x="2372" y="1186"/>
                  </a:cubicBezTo>
                  <a:cubicBezTo>
                    <a:pt x="2372" y="548"/>
                    <a:pt x="1825" y="1"/>
                    <a:pt x="1186"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9;p39">
              <a:extLst>
                <a:ext uri="{FF2B5EF4-FFF2-40B4-BE49-F238E27FC236}">
                  <a16:creationId xmlns:a16="http://schemas.microsoft.com/office/drawing/2014/main" id="{FBACA4F7-EA5A-4007-99A0-8FE41F51E55E}"/>
                </a:ext>
              </a:extLst>
            </p:cNvPr>
            <p:cNvSpPr/>
            <p:nvPr/>
          </p:nvSpPr>
          <p:spPr>
            <a:xfrm>
              <a:off x="694800" y="2767800"/>
              <a:ext cx="1321475" cy="906575"/>
            </a:xfrm>
            <a:custGeom>
              <a:avLst/>
              <a:gdLst/>
              <a:ahLst/>
              <a:cxnLst/>
              <a:rect l="l" t="t" r="r" b="b"/>
              <a:pathLst>
                <a:path w="52859" h="36263" extrusionOk="0">
                  <a:moveTo>
                    <a:pt x="3132" y="1"/>
                  </a:moveTo>
                  <a:lnTo>
                    <a:pt x="2007" y="5594"/>
                  </a:lnTo>
                  <a:cubicBezTo>
                    <a:pt x="1" y="19697"/>
                    <a:pt x="18117" y="26536"/>
                    <a:pt x="18117" y="26536"/>
                  </a:cubicBezTo>
                  <a:lnTo>
                    <a:pt x="47023" y="36263"/>
                  </a:lnTo>
                  <a:lnTo>
                    <a:pt x="52859" y="23375"/>
                  </a:lnTo>
                  <a:lnTo>
                    <a:pt x="23345" y="6657"/>
                  </a:lnTo>
                  <a:lnTo>
                    <a:pt x="24500" y="639"/>
                  </a:lnTo>
                  <a:lnTo>
                    <a:pt x="3132" y="1"/>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0;p39">
              <a:extLst>
                <a:ext uri="{FF2B5EF4-FFF2-40B4-BE49-F238E27FC236}">
                  <a16:creationId xmlns:a16="http://schemas.microsoft.com/office/drawing/2014/main" id="{B6558031-4A2F-D159-D897-3E6DFCBC146C}"/>
                </a:ext>
              </a:extLst>
            </p:cNvPr>
            <p:cNvSpPr/>
            <p:nvPr/>
          </p:nvSpPr>
          <p:spPr>
            <a:xfrm>
              <a:off x="1270800" y="2351400"/>
              <a:ext cx="157325" cy="578300"/>
            </a:xfrm>
            <a:custGeom>
              <a:avLst/>
              <a:gdLst/>
              <a:ahLst/>
              <a:cxnLst/>
              <a:rect l="l" t="t" r="r" b="b"/>
              <a:pathLst>
                <a:path w="6293" h="23132" extrusionOk="0">
                  <a:moveTo>
                    <a:pt x="5958" y="0"/>
                  </a:moveTo>
                  <a:cubicBezTo>
                    <a:pt x="5776" y="0"/>
                    <a:pt x="5624" y="152"/>
                    <a:pt x="5624" y="334"/>
                  </a:cubicBezTo>
                  <a:lnTo>
                    <a:pt x="4894" y="16019"/>
                  </a:lnTo>
                  <a:cubicBezTo>
                    <a:pt x="4864" y="16566"/>
                    <a:pt x="4439" y="16991"/>
                    <a:pt x="3922" y="16991"/>
                  </a:cubicBezTo>
                  <a:lnTo>
                    <a:pt x="1125" y="16930"/>
                  </a:lnTo>
                  <a:lnTo>
                    <a:pt x="31" y="22706"/>
                  </a:lnTo>
                  <a:cubicBezTo>
                    <a:pt x="1" y="22918"/>
                    <a:pt x="122" y="23101"/>
                    <a:pt x="305" y="23131"/>
                  </a:cubicBezTo>
                  <a:lnTo>
                    <a:pt x="366" y="23131"/>
                  </a:lnTo>
                  <a:cubicBezTo>
                    <a:pt x="578" y="23131"/>
                    <a:pt x="669" y="23040"/>
                    <a:pt x="669" y="22888"/>
                  </a:cubicBezTo>
                  <a:lnTo>
                    <a:pt x="1703" y="17629"/>
                  </a:lnTo>
                  <a:lnTo>
                    <a:pt x="3922" y="17629"/>
                  </a:lnTo>
                  <a:cubicBezTo>
                    <a:pt x="3941" y="17630"/>
                    <a:pt x="3960" y="17630"/>
                    <a:pt x="3979" y="17630"/>
                  </a:cubicBezTo>
                  <a:cubicBezTo>
                    <a:pt x="4863" y="17630"/>
                    <a:pt x="5534" y="16942"/>
                    <a:pt x="5594" y="16049"/>
                  </a:cubicBezTo>
                  <a:lnTo>
                    <a:pt x="6293" y="334"/>
                  </a:lnTo>
                  <a:cubicBezTo>
                    <a:pt x="6293" y="152"/>
                    <a:pt x="6141" y="0"/>
                    <a:pt x="5958"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1;p39">
              <a:extLst>
                <a:ext uri="{FF2B5EF4-FFF2-40B4-BE49-F238E27FC236}">
                  <a16:creationId xmlns:a16="http://schemas.microsoft.com/office/drawing/2014/main" id="{AF5ABEF3-74CE-3923-A5DB-FBCFB4C788FE}"/>
                </a:ext>
              </a:extLst>
            </p:cNvPr>
            <p:cNvSpPr/>
            <p:nvPr/>
          </p:nvSpPr>
          <p:spPr>
            <a:xfrm>
              <a:off x="1085400" y="2925475"/>
              <a:ext cx="200625" cy="77925"/>
            </a:xfrm>
            <a:custGeom>
              <a:avLst/>
              <a:gdLst/>
              <a:ahLst/>
              <a:cxnLst/>
              <a:rect l="l" t="t" r="r" b="b"/>
              <a:pathLst>
                <a:path w="8025" h="3117" extrusionOk="0">
                  <a:moveTo>
                    <a:pt x="7617" y="0"/>
                  </a:moveTo>
                  <a:cubicBezTo>
                    <a:pt x="7582" y="0"/>
                    <a:pt x="7546" y="5"/>
                    <a:pt x="7508" y="16"/>
                  </a:cubicBezTo>
                  <a:lnTo>
                    <a:pt x="304" y="2448"/>
                  </a:lnTo>
                  <a:cubicBezTo>
                    <a:pt x="122" y="2509"/>
                    <a:pt x="0" y="2691"/>
                    <a:pt x="91" y="2873"/>
                  </a:cubicBezTo>
                  <a:cubicBezTo>
                    <a:pt x="152" y="3025"/>
                    <a:pt x="274" y="3116"/>
                    <a:pt x="426" y="3116"/>
                  </a:cubicBezTo>
                  <a:lnTo>
                    <a:pt x="487" y="3116"/>
                  </a:lnTo>
                  <a:lnTo>
                    <a:pt x="7721" y="685"/>
                  </a:lnTo>
                  <a:cubicBezTo>
                    <a:pt x="7903" y="624"/>
                    <a:pt x="8025" y="442"/>
                    <a:pt x="7933" y="259"/>
                  </a:cubicBezTo>
                  <a:cubicBezTo>
                    <a:pt x="7908" y="109"/>
                    <a:pt x="7781" y="0"/>
                    <a:pt x="761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2;p39">
              <a:extLst>
                <a:ext uri="{FF2B5EF4-FFF2-40B4-BE49-F238E27FC236}">
                  <a16:creationId xmlns:a16="http://schemas.microsoft.com/office/drawing/2014/main" id="{CB80C769-386B-E871-861D-E94DB71F9021}"/>
                </a:ext>
              </a:extLst>
            </p:cNvPr>
            <p:cNvSpPr/>
            <p:nvPr/>
          </p:nvSpPr>
          <p:spPr>
            <a:xfrm>
              <a:off x="1841475" y="3347600"/>
              <a:ext cx="661900" cy="486000"/>
            </a:xfrm>
            <a:custGeom>
              <a:avLst/>
              <a:gdLst/>
              <a:ahLst/>
              <a:cxnLst/>
              <a:rect l="l" t="t" r="r" b="b"/>
              <a:pathLst>
                <a:path w="26476" h="19440" extrusionOk="0">
                  <a:moveTo>
                    <a:pt x="9758" y="1"/>
                  </a:moveTo>
                  <a:cubicBezTo>
                    <a:pt x="8846" y="1"/>
                    <a:pt x="7934" y="31"/>
                    <a:pt x="7022" y="153"/>
                  </a:cubicBezTo>
                  <a:lnTo>
                    <a:pt x="1" y="12128"/>
                  </a:lnTo>
                  <a:cubicBezTo>
                    <a:pt x="487" y="12858"/>
                    <a:pt x="1065" y="13466"/>
                    <a:pt x="1673" y="13770"/>
                  </a:cubicBezTo>
                  <a:lnTo>
                    <a:pt x="11247" y="18967"/>
                  </a:lnTo>
                  <a:cubicBezTo>
                    <a:pt x="11774" y="19297"/>
                    <a:pt x="12370" y="19439"/>
                    <a:pt x="12923" y="19439"/>
                  </a:cubicBezTo>
                  <a:cubicBezTo>
                    <a:pt x="14157" y="19439"/>
                    <a:pt x="15174" y="18727"/>
                    <a:pt x="14712" y="17782"/>
                  </a:cubicBezTo>
                  <a:lnTo>
                    <a:pt x="14712" y="17782"/>
                  </a:lnTo>
                  <a:cubicBezTo>
                    <a:pt x="15374" y="18500"/>
                    <a:pt x="16234" y="19088"/>
                    <a:pt x="17097" y="19088"/>
                  </a:cubicBezTo>
                  <a:cubicBezTo>
                    <a:pt x="17623" y="19088"/>
                    <a:pt x="18150" y="18870"/>
                    <a:pt x="18634" y="18329"/>
                  </a:cubicBezTo>
                  <a:cubicBezTo>
                    <a:pt x="19424" y="17600"/>
                    <a:pt x="19150" y="16809"/>
                    <a:pt x="18634" y="16080"/>
                  </a:cubicBezTo>
                  <a:lnTo>
                    <a:pt x="18634" y="16080"/>
                  </a:lnTo>
                  <a:cubicBezTo>
                    <a:pt x="19280" y="16746"/>
                    <a:pt x="20001" y="17298"/>
                    <a:pt x="20726" y="17298"/>
                  </a:cubicBezTo>
                  <a:cubicBezTo>
                    <a:pt x="21126" y="17298"/>
                    <a:pt x="21527" y="17129"/>
                    <a:pt x="21916" y="16718"/>
                  </a:cubicBezTo>
                  <a:cubicBezTo>
                    <a:pt x="23345" y="15654"/>
                    <a:pt x="22676" y="14378"/>
                    <a:pt x="21764" y="13314"/>
                  </a:cubicBezTo>
                  <a:lnTo>
                    <a:pt x="21764" y="13314"/>
                  </a:lnTo>
                  <a:cubicBezTo>
                    <a:pt x="22193" y="13657"/>
                    <a:pt x="22669" y="13912"/>
                    <a:pt x="23156" y="13912"/>
                  </a:cubicBezTo>
                  <a:cubicBezTo>
                    <a:pt x="23533" y="13912"/>
                    <a:pt x="23916" y="13759"/>
                    <a:pt x="24287" y="13375"/>
                  </a:cubicBezTo>
                  <a:cubicBezTo>
                    <a:pt x="26476" y="10761"/>
                    <a:pt x="22737" y="8633"/>
                    <a:pt x="20640" y="7083"/>
                  </a:cubicBezTo>
                  <a:cubicBezTo>
                    <a:pt x="19606" y="6414"/>
                    <a:pt x="18664" y="5776"/>
                    <a:pt x="17782" y="5198"/>
                  </a:cubicBezTo>
                  <a:cubicBezTo>
                    <a:pt x="18968" y="4864"/>
                    <a:pt x="20153" y="4560"/>
                    <a:pt x="21126" y="3830"/>
                  </a:cubicBezTo>
                  <a:cubicBezTo>
                    <a:pt x="21430" y="3618"/>
                    <a:pt x="21734" y="3314"/>
                    <a:pt x="21764" y="2888"/>
                  </a:cubicBezTo>
                  <a:cubicBezTo>
                    <a:pt x="21764" y="2584"/>
                    <a:pt x="21582" y="2311"/>
                    <a:pt x="21369" y="2128"/>
                  </a:cubicBezTo>
                  <a:cubicBezTo>
                    <a:pt x="21126" y="1946"/>
                    <a:pt x="20822" y="1855"/>
                    <a:pt x="20548" y="1764"/>
                  </a:cubicBezTo>
                  <a:cubicBezTo>
                    <a:pt x="17904" y="913"/>
                    <a:pt x="9758" y="1"/>
                    <a:pt x="9758"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3;p39">
              <a:extLst>
                <a:ext uri="{FF2B5EF4-FFF2-40B4-BE49-F238E27FC236}">
                  <a16:creationId xmlns:a16="http://schemas.microsoft.com/office/drawing/2014/main" id="{F80F88F2-4637-2219-A499-C1EBE23B1DF0}"/>
                </a:ext>
              </a:extLst>
            </p:cNvPr>
            <p:cNvSpPr/>
            <p:nvPr/>
          </p:nvSpPr>
          <p:spPr>
            <a:xfrm>
              <a:off x="2267025" y="3707800"/>
              <a:ext cx="11425" cy="11425"/>
            </a:xfrm>
            <a:custGeom>
              <a:avLst/>
              <a:gdLst/>
              <a:ahLst/>
              <a:cxnLst/>
              <a:rect l="l" t="t" r="r" b="b"/>
              <a:pathLst>
                <a:path w="457" h="457" extrusionOk="0">
                  <a:moveTo>
                    <a:pt x="1" y="0"/>
                  </a:moveTo>
                  <a:lnTo>
                    <a:pt x="456" y="456"/>
                  </a:lnTo>
                  <a:cubicBezTo>
                    <a:pt x="304" y="274"/>
                    <a:pt x="153" y="122"/>
                    <a:pt x="1" y="0"/>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4;p39">
              <a:extLst>
                <a:ext uri="{FF2B5EF4-FFF2-40B4-BE49-F238E27FC236}">
                  <a16:creationId xmlns:a16="http://schemas.microsoft.com/office/drawing/2014/main" id="{0FEF99B2-22F9-62AF-56E3-34C31E4CBCB1}"/>
                </a:ext>
              </a:extLst>
            </p:cNvPr>
            <p:cNvSpPr/>
            <p:nvPr/>
          </p:nvSpPr>
          <p:spPr>
            <a:xfrm>
              <a:off x="2156075" y="3407625"/>
              <a:ext cx="182400" cy="71475"/>
            </a:xfrm>
            <a:custGeom>
              <a:avLst/>
              <a:gdLst/>
              <a:ahLst/>
              <a:cxnLst/>
              <a:rect l="l" t="t" r="r" b="b"/>
              <a:pathLst>
                <a:path w="7296" h="2859" extrusionOk="0">
                  <a:moveTo>
                    <a:pt x="1" y="1"/>
                  </a:moveTo>
                  <a:lnTo>
                    <a:pt x="5198" y="2858"/>
                  </a:lnTo>
                  <a:lnTo>
                    <a:pt x="7296" y="2159"/>
                  </a:lnTo>
                  <a:cubicBezTo>
                    <a:pt x="6414" y="1551"/>
                    <a:pt x="1" y="1"/>
                    <a:pt x="1"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5;p39">
              <a:extLst>
                <a:ext uri="{FF2B5EF4-FFF2-40B4-BE49-F238E27FC236}">
                  <a16:creationId xmlns:a16="http://schemas.microsoft.com/office/drawing/2014/main" id="{5B2ED2EE-3741-9F8B-837E-F146D02B803F}"/>
                </a:ext>
              </a:extLst>
            </p:cNvPr>
            <p:cNvSpPr/>
            <p:nvPr/>
          </p:nvSpPr>
          <p:spPr>
            <a:xfrm>
              <a:off x="2305775" y="3622575"/>
              <a:ext cx="100325" cy="75275"/>
            </a:xfrm>
            <a:custGeom>
              <a:avLst/>
              <a:gdLst/>
              <a:ahLst/>
              <a:cxnLst/>
              <a:rect l="l" t="t" r="r" b="b"/>
              <a:pathLst>
                <a:path w="4013" h="3011" extrusionOk="0">
                  <a:moveTo>
                    <a:pt x="373" y="1"/>
                  </a:moveTo>
                  <a:cubicBezTo>
                    <a:pt x="270" y="1"/>
                    <a:pt x="169" y="61"/>
                    <a:pt x="92" y="157"/>
                  </a:cubicBezTo>
                  <a:cubicBezTo>
                    <a:pt x="1" y="248"/>
                    <a:pt x="1" y="400"/>
                    <a:pt x="92" y="522"/>
                  </a:cubicBezTo>
                  <a:lnTo>
                    <a:pt x="153" y="613"/>
                  </a:lnTo>
                  <a:cubicBezTo>
                    <a:pt x="1277" y="1312"/>
                    <a:pt x="3131" y="2588"/>
                    <a:pt x="3405" y="2892"/>
                  </a:cubicBezTo>
                  <a:cubicBezTo>
                    <a:pt x="3453" y="2973"/>
                    <a:pt x="3535" y="3011"/>
                    <a:pt x="3624" y="3011"/>
                  </a:cubicBezTo>
                  <a:cubicBezTo>
                    <a:pt x="3704" y="3011"/>
                    <a:pt x="3789" y="2980"/>
                    <a:pt x="3861" y="2923"/>
                  </a:cubicBezTo>
                  <a:cubicBezTo>
                    <a:pt x="4013" y="2801"/>
                    <a:pt x="4013" y="2588"/>
                    <a:pt x="3891" y="2467"/>
                  </a:cubicBezTo>
                  <a:cubicBezTo>
                    <a:pt x="3496" y="2011"/>
                    <a:pt x="852" y="248"/>
                    <a:pt x="548" y="66"/>
                  </a:cubicBezTo>
                  <a:cubicBezTo>
                    <a:pt x="492" y="21"/>
                    <a:pt x="432" y="1"/>
                    <a:pt x="37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6;p39">
              <a:extLst>
                <a:ext uri="{FF2B5EF4-FFF2-40B4-BE49-F238E27FC236}">
                  <a16:creationId xmlns:a16="http://schemas.microsoft.com/office/drawing/2014/main" id="{8C444038-68B9-667F-81EE-E4064CBBDF2D}"/>
                </a:ext>
              </a:extLst>
            </p:cNvPr>
            <p:cNvSpPr/>
            <p:nvPr/>
          </p:nvSpPr>
          <p:spPr>
            <a:xfrm>
              <a:off x="2237400" y="3701350"/>
              <a:ext cx="84375" cy="62300"/>
            </a:xfrm>
            <a:custGeom>
              <a:avLst/>
              <a:gdLst/>
              <a:ahLst/>
              <a:cxnLst/>
              <a:rect l="l" t="t" r="r" b="b"/>
              <a:pathLst>
                <a:path w="3375" h="2492" extrusionOk="0">
                  <a:moveTo>
                    <a:pt x="348" y="1"/>
                  </a:moveTo>
                  <a:cubicBezTo>
                    <a:pt x="254" y="1"/>
                    <a:pt x="162" y="48"/>
                    <a:pt x="91" y="137"/>
                  </a:cubicBezTo>
                  <a:cubicBezTo>
                    <a:pt x="0" y="258"/>
                    <a:pt x="0" y="410"/>
                    <a:pt x="91" y="532"/>
                  </a:cubicBezTo>
                  <a:cubicBezTo>
                    <a:pt x="122" y="562"/>
                    <a:pt x="122" y="593"/>
                    <a:pt x="152" y="593"/>
                  </a:cubicBezTo>
                  <a:lnTo>
                    <a:pt x="2827" y="2416"/>
                  </a:lnTo>
                  <a:cubicBezTo>
                    <a:pt x="2890" y="2467"/>
                    <a:pt x="2959" y="2491"/>
                    <a:pt x="3026" y="2491"/>
                  </a:cubicBezTo>
                  <a:cubicBezTo>
                    <a:pt x="3121" y="2491"/>
                    <a:pt x="3212" y="2444"/>
                    <a:pt x="3283" y="2355"/>
                  </a:cubicBezTo>
                  <a:cubicBezTo>
                    <a:pt x="3374" y="2203"/>
                    <a:pt x="3344" y="2021"/>
                    <a:pt x="3192" y="1900"/>
                  </a:cubicBezTo>
                  <a:lnTo>
                    <a:pt x="547" y="76"/>
                  </a:lnTo>
                  <a:cubicBezTo>
                    <a:pt x="484" y="25"/>
                    <a:pt x="415" y="1"/>
                    <a:pt x="34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7;p39">
              <a:extLst>
                <a:ext uri="{FF2B5EF4-FFF2-40B4-BE49-F238E27FC236}">
                  <a16:creationId xmlns:a16="http://schemas.microsoft.com/office/drawing/2014/main" id="{76890A44-8AB3-782D-85CB-2B40F3268668}"/>
                </a:ext>
              </a:extLst>
            </p:cNvPr>
            <p:cNvSpPr/>
            <p:nvPr/>
          </p:nvSpPr>
          <p:spPr>
            <a:xfrm>
              <a:off x="2165200" y="3759375"/>
              <a:ext cx="53225" cy="41500"/>
            </a:xfrm>
            <a:custGeom>
              <a:avLst/>
              <a:gdLst/>
              <a:ahLst/>
              <a:cxnLst/>
              <a:rect l="l" t="t" r="r" b="b"/>
              <a:pathLst>
                <a:path w="2129" h="1660" extrusionOk="0">
                  <a:moveTo>
                    <a:pt x="373" y="0"/>
                  </a:moveTo>
                  <a:cubicBezTo>
                    <a:pt x="270" y="0"/>
                    <a:pt x="169" y="60"/>
                    <a:pt x="92" y="156"/>
                  </a:cubicBezTo>
                  <a:cubicBezTo>
                    <a:pt x="1" y="247"/>
                    <a:pt x="1" y="399"/>
                    <a:pt x="92" y="521"/>
                  </a:cubicBezTo>
                  <a:lnTo>
                    <a:pt x="152" y="612"/>
                  </a:lnTo>
                  <a:lnTo>
                    <a:pt x="1551" y="1585"/>
                  </a:lnTo>
                  <a:cubicBezTo>
                    <a:pt x="1614" y="1635"/>
                    <a:pt x="1688" y="1660"/>
                    <a:pt x="1760" y="1660"/>
                  </a:cubicBezTo>
                  <a:cubicBezTo>
                    <a:pt x="1859" y="1660"/>
                    <a:pt x="1953" y="1612"/>
                    <a:pt x="2007" y="1524"/>
                  </a:cubicBezTo>
                  <a:cubicBezTo>
                    <a:pt x="2128" y="1372"/>
                    <a:pt x="2098" y="1159"/>
                    <a:pt x="1946" y="1068"/>
                  </a:cubicBezTo>
                  <a:lnTo>
                    <a:pt x="548" y="65"/>
                  </a:lnTo>
                  <a:cubicBezTo>
                    <a:pt x="492" y="20"/>
                    <a:pt x="432" y="0"/>
                    <a:pt x="373"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8;p39">
              <a:extLst>
                <a:ext uri="{FF2B5EF4-FFF2-40B4-BE49-F238E27FC236}">
                  <a16:creationId xmlns:a16="http://schemas.microsoft.com/office/drawing/2014/main" id="{67EF6F6B-3F86-7487-7CFC-C7EF973C2C9A}"/>
                </a:ext>
              </a:extLst>
            </p:cNvPr>
            <p:cNvSpPr/>
            <p:nvPr/>
          </p:nvSpPr>
          <p:spPr>
            <a:xfrm>
              <a:off x="1742700" y="3291850"/>
              <a:ext cx="255350" cy="374925"/>
            </a:xfrm>
            <a:custGeom>
              <a:avLst/>
              <a:gdLst/>
              <a:ahLst/>
              <a:cxnLst/>
              <a:rect l="l" t="t" r="r" b="b"/>
              <a:pathLst>
                <a:path w="10214" h="14997" extrusionOk="0">
                  <a:moveTo>
                    <a:pt x="7017" y="0"/>
                  </a:moveTo>
                  <a:cubicBezTo>
                    <a:pt x="6915" y="0"/>
                    <a:pt x="6815" y="4"/>
                    <a:pt x="6718" y="12"/>
                  </a:cubicBezTo>
                  <a:cubicBezTo>
                    <a:pt x="1976" y="4936"/>
                    <a:pt x="0" y="13173"/>
                    <a:pt x="0" y="13173"/>
                  </a:cubicBezTo>
                  <a:cubicBezTo>
                    <a:pt x="760" y="14207"/>
                    <a:pt x="1824" y="14845"/>
                    <a:pt x="3162" y="14997"/>
                  </a:cubicBezTo>
                  <a:cubicBezTo>
                    <a:pt x="5168" y="6638"/>
                    <a:pt x="10213" y="1228"/>
                    <a:pt x="10213" y="1228"/>
                  </a:cubicBezTo>
                  <a:cubicBezTo>
                    <a:pt x="9462" y="448"/>
                    <a:pt x="8124" y="0"/>
                    <a:pt x="701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9;p39">
              <a:extLst>
                <a:ext uri="{FF2B5EF4-FFF2-40B4-BE49-F238E27FC236}">
                  <a16:creationId xmlns:a16="http://schemas.microsoft.com/office/drawing/2014/main" id="{F7849F54-AC9E-AAC2-122F-BADACEDF08FE}"/>
                </a:ext>
              </a:extLst>
            </p:cNvPr>
            <p:cNvSpPr/>
            <p:nvPr/>
          </p:nvSpPr>
          <p:spPr>
            <a:xfrm>
              <a:off x="1740425" y="3292050"/>
              <a:ext cx="266750" cy="233000"/>
            </a:xfrm>
            <a:custGeom>
              <a:avLst/>
              <a:gdLst/>
              <a:ahLst/>
              <a:cxnLst/>
              <a:rect l="l" t="t" r="r" b="b"/>
              <a:pathLst>
                <a:path w="10670" h="9320" extrusionOk="0">
                  <a:moveTo>
                    <a:pt x="5351" y="0"/>
                  </a:moveTo>
                  <a:cubicBezTo>
                    <a:pt x="3659" y="0"/>
                    <a:pt x="2018" y="926"/>
                    <a:pt x="1186" y="2527"/>
                  </a:cubicBezTo>
                  <a:cubicBezTo>
                    <a:pt x="0" y="4806"/>
                    <a:pt x="943" y="7633"/>
                    <a:pt x="3222" y="8818"/>
                  </a:cubicBezTo>
                  <a:cubicBezTo>
                    <a:pt x="3893" y="9158"/>
                    <a:pt x="4608" y="9319"/>
                    <a:pt x="5313" y="9319"/>
                  </a:cubicBezTo>
                  <a:cubicBezTo>
                    <a:pt x="7007" y="9319"/>
                    <a:pt x="8647" y="8391"/>
                    <a:pt x="9484" y="6782"/>
                  </a:cubicBezTo>
                  <a:cubicBezTo>
                    <a:pt x="10669" y="4502"/>
                    <a:pt x="9757" y="1706"/>
                    <a:pt x="7478" y="521"/>
                  </a:cubicBezTo>
                  <a:cubicBezTo>
                    <a:pt x="6798" y="167"/>
                    <a:pt x="6070" y="0"/>
                    <a:pt x="535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0;p39">
              <a:extLst>
                <a:ext uri="{FF2B5EF4-FFF2-40B4-BE49-F238E27FC236}">
                  <a16:creationId xmlns:a16="http://schemas.microsoft.com/office/drawing/2014/main" id="{FC2623CB-D705-164A-C87B-181ADFE4893D}"/>
                </a:ext>
              </a:extLst>
            </p:cNvPr>
            <p:cNvSpPr/>
            <p:nvPr/>
          </p:nvSpPr>
          <p:spPr>
            <a:xfrm>
              <a:off x="1777650" y="3325400"/>
              <a:ext cx="191525" cy="167175"/>
            </a:xfrm>
            <a:custGeom>
              <a:avLst/>
              <a:gdLst/>
              <a:ahLst/>
              <a:cxnLst/>
              <a:rect l="l" t="t" r="r" b="b"/>
              <a:pathLst>
                <a:path w="7661" h="6687" extrusionOk="0">
                  <a:moveTo>
                    <a:pt x="3862" y="1"/>
                  </a:moveTo>
                  <a:cubicBezTo>
                    <a:pt x="2648" y="1"/>
                    <a:pt x="1472" y="668"/>
                    <a:pt x="852" y="1801"/>
                  </a:cubicBezTo>
                  <a:cubicBezTo>
                    <a:pt x="1" y="3442"/>
                    <a:pt x="639" y="5448"/>
                    <a:pt x="2280" y="6329"/>
                  </a:cubicBezTo>
                  <a:cubicBezTo>
                    <a:pt x="2764" y="6571"/>
                    <a:pt x="3280" y="6687"/>
                    <a:pt x="3789" y="6687"/>
                  </a:cubicBezTo>
                  <a:cubicBezTo>
                    <a:pt x="5007" y="6687"/>
                    <a:pt x="6188" y="6028"/>
                    <a:pt x="6809" y="4870"/>
                  </a:cubicBezTo>
                  <a:cubicBezTo>
                    <a:pt x="7660" y="3229"/>
                    <a:pt x="6992" y="1193"/>
                    <a:pt x="5381" y="372"/>
                  </a:cubicBezTo>
                  <a:cubicBezTo>
                    <a:pt x="4894" y="119"/>
                    <a:pt x="4375" y="1"/>
                    <a:pt x="38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1;p39">
              <a:extLst>
                <a:ext uri="{FF2B5EF4-FFF2-40B4-BE49-F238E27FC236}">
                  <a16:creationId xmlns:a16="http://schemas.microsoft.com/office/drawing/2014/main" id="{40097577-2F06-FDD4-2A48-7BDC6546FC14}"/>
                </a:ext>
              </a:extLst>
            </p:cNvPr>
            <p:cNvSpPr/>
            <p:nvPr/>
          </p:nvSpPr>
          <p:spPr>
            <a:xfrm>
              <a:off x="2537550" y="713825"/>
              <a:ext cx="834375" cy="812425"/>
            </a:xfrm>
            <a:custGeom>
              <a:avLst/>
              <a:gdLst/>
              <a:ahLst/>
              <a:cxnLst/>
              <a:rect l="l" t="t" r="r" b="b"/>
              <a:pathLst>
                <a:path w="33375" h="32497" extrusionOk="0">
                  <a:moveTo>
                    <a:pt x="2645" y="1"/>
                  </a:moveTo>
                  <a:cubicBezTo>
                    <a:pt x="1186" y="1"/>
                    <a:pt x="0" y="1186"/>
                    <a:pt x="0" y="2615"/>
                  </a:cubicBezTo>
                  <a:lnTo>
                    <a:pt x="0" y="21156"/>
                  </a:lnTo>
                  <a:cubicBezTo>
                    <a:pt x="0" y="22615"/>
                    <a:pt x="1186" y="23770"/>
                    <a:pt x="2645" y="23770"/>
                  </a:cubicBezTo>
                  <a:lnTo>
                    <a:pt x="8633" y="23770"/>
                  </a:lnTo>
                  <a:cubicBezTo>
                    <a:pt x="10061" y="23770"/>
                    <a:pt x="11247" y="24955"/>
                    <a:pt x="11247" y="26414"/>
                  </a:cubicBezTo>
                  <a:lnTo>
                    <a:pt x="11247" y="31126"/>
                  </a:lnTo>
                  <a:cubicBezTo>
                    <a:pt x="11247" y="32009"/>
                    <a:pt x="11572" y="32497"/>
                    <a:pt x="12072" y="32497"/>
                  </a:cubicBezTo>
                  <a:cubicBezTo>
                    <a:pt x="12380" y="32497"/>
                    <a:pt x="12755" y="32311"/>
                    <a:pt x="13162" y="31916"/>
                  </a:cubicBezTo>
                  <a:lnTo>
                    <a:pt x="19727" y="25563"/>
                  </a:lnTo>
                  <a:cubicBezTo>
                    <a:pt x="20791" y="24591"/>
                    <a:pt x="22858" y="23740"/>
                    <a:pt x="24287" y="23740"/>
                  </a:cubicBezTo>
                  <a:lnTo>
                    <a:pt x="30761" y="23740"/>
                  </a:lnTo>
                  <a:cubicBezTo>
                    <a:pt x="32189" y="23740"/>
                    <a:pt x="33375" y="22584"/>
                    <a:pt x="33375" y="21126"/>
                  </a:cubicBezTo>
                  <a:lnTo>
                    <a:pt x="33375" y="2615"/>
                  </a:lnTo>
                  <a:cubicBezTo>
                    <a:pt x="33375" y="1186"/>
                    <a:pt x="32189" y="1"/>
                    <a:pt x="30761"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32;p39">
              <a:extLst>
                <a:ext uri="{FF2B5EF4-FFF2-40B4-BE49-F238E27FC236}">
                  <a16:creationId xmlns:a16="http://schemas.microsoft.com/office/drawing/2014/main" id="{15D04DE4-307B-E2B1-37B3-ED2A8C20D1A0}"/>
                </a:ext>
              </a:extLst>
            </p:cNvPr>
            <p:cNvSpPr/>
            <p:nvPr/>
          </p:nvSpPr>
          <p:spPr>
            <a:xfrm>
              <a:off x="2657600" y="853650"/>
              <a:ext cx="594275" cy="47125"/>
            </a:xfrm>
            <a:custGeom>
              <a:avLst/>
              <a:gdLst/>
              <a:ahLst/>
              <a:cxnLst/>
              <a:rect l="l" t="t" r="r" b="b"/>
              <a:pathLst>
                <a:path w="23771" h="1885" extrusionOk="0">
                  <a:moveTo>
                    <a:pt x="943" y="0"/>
                  </a:moveTo>
                  <a:cubicBezTo>
                    <a:pt x="426" y="0"/>
                    <a:pt x="1" y="426"/>
                    <a:pt x="1" y="943"/>
                  </a:cubicBezTo>
                  <a:cubicBezTo>
                    <a:pt x="1" y="1490"/>
                    <a:pt x="426" y="1885"/>
                    <a:pt x="943" y="1885"/>
                  </a:cubicBezTo>
                  <a:lnTo>
                    <a:pt x="22828" y="1885"/>
                  </a:lnTo>
                  <a:cubicBezTo>
                    <a:pt x="23375" y="1885"/>
                    <a:pt x="23770" y="1429"/>
                    <a:pt x="23770" y="943"/>
                  </a:cubicBezTo>
                  <a:cubicBezTo>
                    <a:pt x="23770" y="426"/>
                    <a:pt x="23375" y="0"/>
                    <a:pt x="22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33;p39">
              <a:extLst>
                <a:ext uri="{FF2B5EF4-FFF2-40B4-BE49-F238E27FC236}">
                  <a16:creationId xmlns:a16="http://schemas.microsoft.com/office/drawing/2014/main" id="{FE93C79D-40C7-9FB7-D1D5-DC229C0D71D2}"/>
                </a:ext>
              </a:extLst>
            </p:cNvPr>
            <p:cNvSpPr/>
            <p:nvPr/>
          </p:nvSpPr>
          <p:spPr>
            <a:xfrm>
              <a:off x="2657600" y="972200"/>
              <a:ext cx="594275" cy="47875"/>
            </a:xfrm>
            <a:custGeom>
              <a:avLst/>
              <a:gdLst/>
              <a:ahLst/>
              <a:cxnLst/>
              <a:rect l="l" t="t" r="r" b="b"/>
              <a:pathLst>
                <a:path w="23771" h="1915" extrusionOk="0">
                  <a:moveTo>
                    <a:pt x="943" y="0"/>
                  </a:moveTo>
                  <a:cubicBezTo>
                    <a:pt x="426" y="0"/>
                    <a:pt x="1" y="426"/>
                    <a:pt x="1" y="942"/>
                  </a:cubicBezTo>
                  <a:cubicBezTo>
                    <a:pt x="1" y="1489"/>
                    <a:pt x="426" y="1915"/>
                    <a:pt x="943" y="1915"/>
                  </a:cubicBezTo>
                  <a:lnTo>
                    <a:pt x="22828" y="1915"/>
                  </a:lnTo>
                  <a:cubicBezTo>
                    <a:pt x="23375" y="1915"/>
                    <a:pt x="23770" y="1489"/>
                    <a:pt x="23770" y="942"/>
                  </a:cubicBezTo>
                  <a:cubicBezTo>
                    <a:pt x="23770" y="426"/>
                    <a:pt x="23375" y="0"/>
                    <a:pt x="22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34;p39">
              <a:extLst>
                <a:ext uri="{FF2B5EF4-FFF2-40B4-BE49-F238E27FC236}">
                  <a16:creationId xmlns:a16="http://schemas.microsoft.com/office/drawing/2014/main" id="{CA7AC51B-6D5E-9D96-1CA8-FBFA3A0CDD5B}"/>
                </a:ext>
              </a:extLst>
            </p:cNvPr>
            <p:cNvSpPr/>
            <p:nvPr/>
          </p:nvSpPr>
          <p:spPr>
            <a:xfrm>
              <a:off x="2769325" y="1090725"/>
              <a:ext cx="482550" cy="47900"/>
            </a:xfrm>
            <a:custGeom>
              <a:avLst/>
              <a:gdLst/>
              <a:ahLst/>
              <a:cxnLst/>
              <a:rect l="l" t="t" r="r" b="b"/>
              <a:pathLst>
                <a:path w="19302" h="1916" extrusionOk="0">
                  <a:moveTo>
                    <a:pt x="973" y="1"/>
                  </a:moveTo>
                  <a:cubicBezTo>
                    <a:pt x="426" y="1"/>
                    <a:pt x="0" y="426"/>
                    <a:pt x="0" y="973"/>
                  </a:cubicBezTo>
                  <a:cubicBezTo>
                    <a:pt x="0" y="1490"/>
                    <a:pt x="426" y="1916"/>
                    <a:pt x="973" y="1916"/>
                  </a:cubicBezTo>
                  <a:lnTo>
                    <a:pt x="18359" y="1916"/>
                  </a:lnTo>
                  <a:cubicBezTo>
                    <a:pt x="18906" y="1916"/>
                    <a:pt x="19301" y="1490"/>
                    <a:pt x="19301" y="973"/>
                  </a:cubicBezTo>
                  <a:cubicBezTo>
                    <a:pt x="19301" y="426"/>
                    <a:pt x="18906" y="1"/>
                    <a:pt x="183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35;p39">
              <a:extLst>
                <a:ext uri="{FF2B5EF4-FFF2-40B4-BE49-F238E27FC236}">
                  <a16:creationId xmlns:a16="http://schemas.microsoft.com/office/drawing/2014/main" id="{587FD113-09BF-3947-10CD-C61963EA3D2E}"/>
                </a:ext>
              </a:extLst>
            </p:cNvPr>
            <p:cNvSpPr/>
            <p:nvPr/>
          </p:nvSpPr>
          <p:spPr>
            <a:xfrm>
              <a:off x="1283725" y="2764000"/>
              <a:ext cx="2073000" cy="988650"/>
            </a:xfrm>
            <a:custGeom>
              <a:avLst/>
              <a:gdLst/>
              <a:ahLst/>
              <a:cxnLst/>
              <a:rect l="l" t="t" r="r" b="b"/>
              <a:pathLst>
                <a:path w="82920" h="39546" extrusionOk="0">
                  <a:moveTo>
                    <a:pt x="39576" y="1"/>
                  </a:moveTo>
                  <a:cubicBezTo>
                    <a:pt x="38147" y="1"/>
                    <a:pt x="36901" y="943"/>
                    <a:pt x="36536" y="2311"/>
                  </a:cubicBezTo>
                  <a:lnTo>
                    <a:pt x="27357" y="35442"/>
                  </a:lnTo>
                  <a:lnTo>
                    <a:pt x="760" y="35442"/>
                  </a:lnTo>
                  <a:cubicBezTo>
                    <a:pt x="274" y="35442"/>
                    <a:pt x="0" y="35959"/>
                    <a:pt x="274" y="36384"/>
                  </a:cubicBezTo>
                  <a:lnTo>
                    <a:pt x="2371" y="39545"/>
                  </a:lnTo>
                  <a:lnTo>
                    <a:pt x="71582" y="39545"/>
                  </a:lnTo>
                  <a:lnTo>
                    <a:pt x="82312" y="4104"/>
                  </a:lnTo>
                  <a:cubicBezTo>
                    <a:pt x="82920" y="2068"/>
                    <a:pt x="81400" y="1"/>
                    <a:pt x="79272"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36;p39">
              <a:extLst>
                <a:ext uri="{FF2B5EF4-FFF2-40B4-BE49-F238E27FC236}">
                  <a16:creationId xmlns:a16="http://schemas.microsoft.com/office/drawing/2014/main" id="{DDB9DDD5-7BEA-EBD7-471E-8648C8C1B68D}"/>
                </a:ext>
              </a:extLst>
            </p:cNvPr>
            <p:cNvSpPr/>
            <p:nvPr/>
          </p:nvSpPr>
          <p:spPr>
            <a:xfrm>
              <a:off x="2024625" y="2766300"/>
              <a:ext cx="1416450" cy="989400"/>
            </a:xfrm>
            <a:custGeom>
              <a:avLst/>
              <a:gdLst/>
              <a:ahLst/>
              <a:cxnLst/>
              <a:rect l="l" t="t" r="r" b="b"/>
              <a:pathLst>
                <a:path w="56658" h="39576" extrusionOk="0">
                  <a:moveTo>
                    <a:pt x="13314" y="0"/>
                  </a:moveTo>
                  <a:cubicBezTo>
                    <a:pt x="11915" y="0"/>
                    <a:pt x="10639" y="973"/>
                    <a:pt x="10274" y="2340"/>
                  </a:cubicBezTo>
                  <a:lnTo>
                    <a:pt x="0" y="39575"/>
                  </a:lnTo>
                  <a:lnTo>
                    <a:pt x="45381" y="39575"/>
                  </a:lnTo>
                  <a:lnTo>
                    <a:pt x="56050" y="4103"/>
                  </a:lnTo>
                  <a:cubicBezTo>
                    <a:pt x="56658" y="2067"/>
                    <a:pt x="55138" y="0"/>
                    <a:pt x="5301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37;p39">
              <a:extLst>
                <a:ext uri="{FF2B5EF4-FFF2-40B4-BE49-F238E27FC236}">
                  <a16:creationId xmlns:a16="http://schemas.microsoft.com/office/drawing/2014/main" id="{DEDD62BE-D022-70B3-0E25-E18A4AF86D1F}"/>
                </a:ext>
              </a:extLst>
            </p:cNvPr>
            <p:cNvSpPr/>
            <p:nvPr/>
          </p:nvSpPr>
          <p:spPr>
            <a:xfrm>
              <a:off x="2665975" y="3168275"/>
              <a:ext cx="254575" cy="254575"/>
            </a:xfrm>
            <a:custGeom>
              <a:avLst/>
              <a:gdLst/>
              <a:ahLst/>
              <a:cxnLst/>
              <a:rect l="l" t="t" r="r" b="b"/>
              <a:pathLst>
                <a:path w="10183" h="10183" extrusionOk="0">
                  <a:moveTo>
                    <a:pt x="5107" y="760"/>
                  </a:moveTo>
                  <a:cubicBezTo>
                    <a:pt x="7478" y="760"/>
                    <a:pt x="9423" y="2706"/>
                    <a:pt x="9423" y="5076"/>
                  </a:cubicBezTo>
                  <a:cubicBezTo>
                    <a:pt x="9423" y="7478"/>
                    <a:pt x="7478" y="9423"/>
                    <a:pt x="5107" y="9423"/>
                  </a:cubicBezTo>
                  <a:cubicBezTo>
                    <a:pt x="2705" y="9423"/>
                    <a:pt x="760" y="7478"/>
                    <a:pt x="760" y="5076"/>
                  </a:cubicBezTo>
                  <a:cubicBezTo>
                    <a:pt x="760" y="2706"/>
                    <a:pt x="2705" y="760"/>
                    <a:pt x="5107" y="760"/>
                  </a:cubicBezTo>
                  <a:close/>
                  <a:moveTo>
                    <a:pt x="5107" y="0"/>
                  </a:moveTo>
                  <a:cubicBezTo>
                    <a:pt x="2280" y="0"/>
                    <a:pt x="0" y="2280"/>
                    <a:pt x="0" y="5076"/>
                  </a:cubicBezTo>
                  <a:cubicBezTo>
                    <a:pt x="0" y="7903"/>
                    <a:pt x="2280" y="10183"/>
                    <a:pt x="5107" y="10183"/>
                  </a:cubicBezTo>
                  <a:cubicBezTo>
                    <a:pt x="7903" y="10183"/>
                    <a:pt x="10183" y="7903"/>
                    <a:pt x="10183" y="5076"/>
                  </a:cubicBezTo>
                  <a:cubicBezTo>
                    <a:pt x="10183" y="2280"/>
                    <a:pt x="7903" y="0"/>
                    <a:pt x="5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0"/>
          <p:cNvSpPr txBox="1">
            <a:spLocks noGrp="1"/>
          </p:cNvSpPr>
          <p:nvPr>
            <p:ph type="title"/>
          </p:nvPr>
        </p:nvSpPr>
        <p:spPr>
          <a:xfrm>
            <a:off x="4549256" y="2306041"/>
            <a:ext cx="4772050" cy="1579500"/>
          </a:xfrm>
          <a:prstGeom prst="rect">
            <a:avLst/>
          </a:prstGeom>
        </p:spPr>
        <p:txBody>
          <a:bodyPr spcFirstLastPara="1" wrap="square" lIns="91425" tIns="91425" rIns="91425" bIns="91425" anchor="b" anchorCtr="0">
            <a:noAutofit/>
          </a:bodyPr>
          <a:lstStyle/>
          <a:p>
            <a:pPr algn="l"/>
            <a:r>
              <a:rPr lang="en-US" sz="4800" i="0" u="none" strike="noStrike" dirty="0">
                <a:solidFill>
                  <a:schemeClr val="accent2">
                    <a:lumMod val="10000"/>
                  </a:schemeClr>
                </a:solidFill>
                <a:effectLst/>
                <a:latin typeface="Aptos Narrow" panose="020B0004020202020204" pitchFamily="34" charset="0"/>
              </a:rPr>
              <a:t>Model Deployment</a:t>
            </a:r>
          </a:p>
        </p:txBody>
      </p:sp>
      <p:sp>
        <p:nvSpPr>
          <p:cNvPr id="452" name="Google Shape;452;p40"/>
          <p:cNvSpPr txBox="1">
            <a:spLocks noGrp="1"/>
          </p:cNvSpPr>
          <p:nvPr>
            <p:ph type="title" idx="2"/>
          </p:nvPr>
        </p:nvSpPr>
        <p:spPr>
          <a:xfrm>
            <a:off x="6991966" y="1036675"/>
            <a:ext cx="1438800" cy="10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53" name="Google Shape;453;p40"/>
          <p:cNvGrpSpPr/>
          <p:nvPr/>
        </p:nvGrpSpPr>
        <p:grpSpPr>
          <a:xfrm>
            <a:off x="1189900" y="1857866"/>
            <a:ext cx="1615250" cy="3304825"/>
            <a:chOff x="7362100" y="2804250"/>
            <a:chExt cx="1615250" cy="3304825"/>
          </a:xfrm>
        </p:grpSpPr>
        <p:sp>
          <p:nvSpPr>
            <p:cNvPr id="454" name="Google Shape;454;p40"/>
            <p:cNvSpPr/>
            <p:nvPr/>
          </p:nvSpPr>
          <p:spPr>
            <a:xfrm>
              <a:off x="8529300" y="4865100"/>
              <a:ext cx="247000" cy="1243975"/>
            </a:xfrm>
            <a:custGeom>
              <a:avLst/>
              <a:gdLst/>
              <a:ahLst/>
              <a:cxnLst/>
              <a:rect l="l" t="t" r="r" b="b"/>
              <a:pathLst>
                <a:path w="9880" h="49759" fill="none" extrusionOk="0">
                  <a:moveTo>
                    <a:pt x="1" y="1"/>
                  </a:moveTo>
                  <a:lnTo>
                    <a:pt x="9879"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7891750" y="4865100"/>
              <a:ext cx="246225" cy="1243975"/>
            </a:xfrm>
            <a:custGeom>
              <a:avLst/>
              <a:gdLst/>
              <a:ahLst/>
              <a:cxnLst/>
              <a:rect l="l" t="t" r="r" b="b"/>
              <a:pathLst>
                <a:path w="9849" h="49759" fill="none" extrusionOk="0">
                  <a:moveTo>
                    <a:pt x="9849" y="1"/>
                  </a:moveTo>
                  <a:lnTo>
                    <a:pt x="1"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7843875" y="3297450"/>
              <a:ext cx="1103400" cy="1636825"/>
            </a:xfrm>
            <a:custGeom>
              <a:avLst/>
              <a:gdLst/>
              <a:ahLst/>
              <a:cxnLst/>
              <a:rect l="l" t="t" r="r" b="b"/>
              <a:pathLst>
                <a:path w="44136" h="65473" extrusionOk="0">
                  <a:moveTo>
                    <a:pt x="24955" y="1"/>
                  </a:moveTo>
                  <a:cubicBezTo>
                    <a:pt x="18056" y="1"/>
                    <a:pt x="12463" y="5593"/>
                    <a:pt x="12463" y="12493"/>
                  </a:cubicBezTo>
                  <a:lnTo>
                    <a:pt x="12463" y="58360"/>
                  </a:lnTo>
                  <a:lnTo>
                    <a:pt x="1" y="58360"/>
                  </a:lnTo>
                  <a:lnTo>
                    <a:pt x="1" y="65473"/>
                  </a:lnTo>
                  <a:lnTo>
                    <a:pt x="37053" y="65473"/>
                  </a:lnTo>
                  <a:cubicBezTo>
                    <a:pt x="40944" y="65473"/>
                    <a:pt x="44135" y="62281"/>
                    <a:pt x="44135" y="58360"/>
                  </a:cubicBezTo>
                  <a:lnTo>
                    <a:pt x="44135" y="12493"/>
                  </a:lnTo>
                  <a:cubicBezTo>
                    <a:pt x="44135" y="5593"/>
                    <a:pt x="38573" y="1"/>
                    <a:pt x="31643"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7970025" y="5642475"/>
              <a:ext cx="240150" cy="269025"/>
            </a:xfrm>
            <a:custGeom>
              <a:avLst/>
              <a:gdLst/>
              <a:ahLst/>
              <a:cxnLst/>
              <a:rect l="l" t="t" r="r" b="b"/>
              <a:pathLst>
                <a:path w="9606" h="10761" extrusionOk="0">
                  <a:moveTo>
                    <a:pt x="0" y="0"/>
                  </a:moveTo>
                  <a:lnTo>
                    <a:pt x="3769" y="10760"/>
                  </a:lnTo>
                  <a:lnTo>
                    <a:pt x="9605" y="10365"/>
                  </a:lnTo>
                  <a:lnTo>
                    <a:pt x="7599"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7756500" y="5859050"/>
              <a:ext cx="468100" cy="250025"/>
            </a:xfrm>
            <a:custGeom>
              <a:avLst/>
              <a:gdLst/>
              <a:ahLst/>
              <a:cxnLst/>
              <a:rect l="l" t="t" r="r" b="b"/>
              <a:pathLst>
                <a:path w="18724" h="10001" extrusionOk="0">
                  <a:moveTo>
                    <a:pt x="9879" y="0"/>
                  </a:moveTo>
                  <a:lnTo>
                    <a:pt x="8511" y="1307"/>
                  </a:lnTo>
                  <a:lnTo>
                    <a:pt x="517" y="8632"/>
                  </a:lnTo>
                  <a:cubicBezTo>
                    <a:pt x="0" y="9119"/>
                    <a:pt x="334" y="10000"/>
                    <a:pt x="1064" y="10000"/>
                  </a:cubicBezTo>
                  <a:lnTo>
                    <a:pt x="17842" y="9605"/>
                  </a:lnTo>
                  <a:cubicBezTo>
                    <a:pt x="18359" y="9605"/>
                    <a:pt x="18724" y="9210"/>
                    <a:pt x="18693" y="8693"/>
                  </a:cubicBezTo>
                  <a:lnTo>
                    <a:pt x="18602" y="274"/>
                  </a:lnTo>
                  <a:lnTo>
                    <a:pt x="9879"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7755725" y="6057375"/>
              <a:ext cx="468125" cy="51700"/>
            </a:xfrm>
            <a:custGeom>
              <a:avLst/>
              <a:gdLst/>
              <a:ahLst/>
              <a:cxnLst/>
              <a:rect l="l" t="t" r="r" b="b"/>
              <a:pathLst>
                <a:path w="18725" h="2068" extrusionOk="0">
                  <a:moveTo>
                    <a:pt x="18694" y="0"/>
                  </a:moveTo>
                  <a:cubicBezTo>
                    <a:pt x="18542" y="122"/>
                    <a:pt x="18329" y="243"/>
                    <a:pt x="18117" y="243"/>
                  </a:cubicBezTo>
                  <a:lnTo>
                    <a:pt x="1308" y="608"/>
                  </a:lnTo>
                  <a:cubicBezTo>
                    <a:pt x="1095" y="608"/>
                    <a:pt x="943" y="547"/>
                    <a:pt x="791" y="426"/>
                  </a:cubicBezTo>
                  <a:lnTo>
                    <a:pt x="517" y="699"/>
                  </a:lnTo>
                  <a:cubicBezTo>
                    <a:pt x="1" y="1155"/>
                    <a:pt x="365" y="2067"/>
                    <a:pt x="1065" y="2067"/>
                  </a:cubicBezTo>
                  <a:lnTo>
                    <a:pt x="17843" y="1672"/>
                  </a:lnTo>
                  <a:cubicBezTo>
                    <a:pt x="18329" y="1642"/>
                    <a:pt x="18724" y="1277"/>
                    <a:pt x="18694" y="760"/>
                  </a:cubicBezTo>
                  <a:lnTo>
                    <a:pt x="18694"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7829450" y="6059650"/>
              <a:ext cx="398200" cy="15975"/>
            </a:xfrm>
            <a:custGeom>
              <a:avLst/>
              <a:gdLst/>
              <a:ahLst/>
              <a:cxnLst/>
              <a:rect l="l" t="t" r="r" b="b"/>
              <a:pathLst>
                <a:path w="15928" h="639" extrusionOk="0">
                  <a:moveTo>
                    <a:pt x="15745" y="0"/>
                  </a:moveTo>
                  <a:lnTo>
                    <a:pt x="182" y="274"/>
                  </a:lnTo>
                  <a:cubicBezTo>
                    <a:pt x="91" y="274"/>
                    <a:pt x="0" y="335"/>
                    <a:pt x="0" y="456"/>
                  </a:cubicBezTo>
                  <a:cubicBezTo>
                    <a:pt x="0" y="578"/>
                    <a:pt x="91" y="639"/>
                    <a:pt x="182" y="639"/>
                  </a:cubicBezTo>
                  <a:lnTo>
                    <a:pt x="15745" y="396"/>
                  </a:lnTo>
                  <a:cubicBezTo>
                    <a:pt x="15836" y="396"/>
                    <a:pt x="15927" y="304"/>
                    <a:pt x="15927" y="183"/>
                  </a:cubicBezTo>
                  <a:cubicBezTo>
                    <a:pt x="15927" y="92"/>
                    <a:pt x="15836" y="0"/>
                    <a:pt x="15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8113650" y="5921250"/>
              <a:ext cx="86650" cy="84475"/>
            </a:xfrm>
            <a:custGeom>
              <a:avLst/>
              <a:gdLst/>
              <a:ahLst/>
              <a:cxnLst/>
              <a:rect l="l" t="t" r="r" b="b"/>
              <a:pathLst>
                <a:path w="3466" h="3379" extrusionOk="0">
                  <a:moveTo>
                    <a:pt x="1733" y="369"/>
                  </a:moveTo>
                  <a:cubicBezTo>
                    <a:pt x="2341" y="369"/>
                    <a:pt x="2888" y="825"/>
                    <a:pt x="3009" y="1433"/>
                  </a:cubicBezTo>
                  <a:cubicBezTo>
                    <a:pt x="3100" y="2163"/>
                    <a:pt x="2645" y="2801"/>
                    <a:pt x="1976" y="2953"/>
                  </a:cubicBezTo>
                  <a:cubicBezTo>
                    <a:pt x="1897" y="2966"/>
                    <a:pt x="1818" y="2972"/>
                    <a:pt x="1742" y="2972"/>
                  </a:cubicBezTo>
                  <a:cubicBezTo>
                    <a:pt x="1113" y="2972"/>
                    <a:pt x="591" y="2543"/>
                    <a:pt x="456" y="1919"/>
                  </a:cubicBezTo>
                  <a:cubicBezTo>
                    <a:pt x="334" y="1220"/>
                    <a:pt x="790" y="552"/>
                    <a:pt x="1489" y="400"/>
                  </a:cubicBezTo>
                  <a:cubicBezTo>
                    <a:pt x="1581" y="369"/>
                    <a:pt x="1672" y="369"/>
                    <a:pt x="1733" y="369"/>
                  </a:cubicBezTo>
                  <a:close/>
                  <a:moveTo>
                    <a:pt x="1738" y="1"/>
                  </a:moveTo>
                  <a:cubicBezTo>
                    <a:pt x="1626" y="1"/>
                    <a:pt x="1512" y="12"/>
                    <a:pt x="1398" y="35"/>
                  </a:cubicBezTo>
                  <a:cubicBezTo>
                    <a:pt x="973" y="96"/>
                    <a:pt x="608" y="369"/>
                    <a:pt x="334" y="764"/>
                  </a:cubicBezTo>
                  <a:cubicBezTo>
                    <a:pt x="61" y="1099"/>
                    <a:pt x="0" y="1555"/>
                    <a:pt x="61" y="2011"/>
                  </a:cubicBezTo>
                  <a:cubicBezTo>
                    <a:pt x="152" y="2436"/>
                    <a:pt x="426" y="2801"/>
                    <a:pt x="790" y="3074"/>
                  </a:cubicBezTo>
                  <a:cubicBezTo>
                    <a:pt x="1094" y="3257"/>
                    <a:pt x="1398" y="3378"/>
                    <a:pt x="1733" y="3378"/>
                  </a:cubicBezTo>
                  <a:cubicBezTo>
                    <a:pt x="1854" y="3378"/>
                    <a:pt x="1976" y="3348"/>
                    <a:pt x="2037" y="3348"/>
                  </a:cubicBezTo>
                  <a:cubicBezTo>
                    <a:pt x="2462" y="3257"/>
                    <a:pt x="2827" y="2983"/>
                    <a:pt x="3100" y="2618"/>
                  </a:cubicBezTo>
                  <a:cubicBezTo>
                    <a:pt x="3374" y="2284"/>
                    <a:pt x="3465" y="1828"/>
                    <a:pt x="3374" y="1372"/>
                  </a:cubicBezTo>
                  <a:cubicBezTo>
                    <a:pt x="3313" y="947"/>
                    <a:pt x="3040" y="552"/>
                    <a:pt x="2645" y="308"/>
                  </a:cubicBezTo>
                  <a:cubicBezTo>
                    <a:pt x="2394" y="103"/>
                    <a:pt x="2075" y="1"/>
                    <a:pt x="1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7962425" y="5885450"/>
              <a:ext cx="49425" cy="51875"/>
            </a:xfrm>
            <a:custGeom>
              <a:avLst/>
              <a:gdLst/>
              <a:ahLst/>
              <a:cxnLst/>
              <a:rect l="l" t="t" r="r" b="b"/>
              <a:pathLst>
                <a:path w="1977" h="2075" extrusionOk="0">
                  <a:moveTo>
                    <a:pt x="232" y="0"/>
                  </a:moveTo>
                  <a:cubicBezTo>
                    <a:pt x="175" y="0"/>
                    <a:pt x="122" y="23"/>
                    <a:pt x="92" y="69"/>
                  </a:cubicBezTo>
                  <a:cubicBezTo>
                    <a:pt x="0" y="129"/>
                    <a:pt x="0" y="281"/>
                    <a:pt x="92" y="373"/>
                  </a:cubicBezTo>
                  <a:lnTo>
                    <a:pt x="1611" y="1984"/>
                  </a:lnTo>
                  <a:cubicBezTo>
                    <a:pt x="1642" y="2044"/>
                    <a:pt x="1702" y="2075"/>
                    <a:pt x="1763" y="2075"/>
                  </a:cubicBezTo>
                  <a:cubicBezTo>
                    <a:pt x="1824" y="2075"/>
                    <a:pt x="1854" y="2075"/>
                    <a:pt x="1915" y="1984"/>
                  </a:cubicBezTo>
                  <a:cubicBezTo>
                    <a:pt x="1976" y="1923"/>
                    <a:pt x="1976" y="1771"/>
                    <a:pt x="1915" y="1680"/>
                  </a:cubicBezTo>
                  <a:lnTo>
                    <a:pt x="395" y="69"/>
                  </a:lnTo>
                  <a:cubicBezTo>
                    <a:pt x="350" y="23"/>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7932025" y="5914900"/>
              <a:ext cx="49425" cy="52075"/>
            </a:xfrm>
            <a:custGeom>
              <a:avLst/>
              <a:gdLst/>
              <a:ahLst/>
              <a:cxnLst/>
              <a:rect l="l" t="t" r="r" b="b"/>
              <a:pathLst>
                <a:path w="1977" h="2083" extrusionOk="0">
                  <a:moveTo>
                    <a:pt x="232" y="0"/>
                  </a:moveTo>
                  <a:cubicBezTo>
                    <a:pt x="175" y="0"/>
                    <a:pt x="122" y="15"/>
                    <a:pt x="92" y="46"/>
                  </a:cubicBezTo>
                  <a:cubicBezTo>
                    <a:pt x="1" y="137"/>
                    <a:pt x="1" y="289"/>
                    <a:pt x="92" y="350"/>
                  </a:cubicBezTo>
                  <a:lnTo>
                    <a:pt x="1611" y="1991"/>
                  </a:lnTo>
                  <a:cubicBezTo>
                    <a:pt x="1642" y="2021"/>
                    <a:pt x="1703" y="2082"/>
                    <a:pt x="1763" y="2082"/>
                  </a:cubicBezTo>
                  <a:cubicBezTo>
                    <a:pt x="1794" y="2082"/>
                    <a:pt x="1855" y="2082"/>
                    <a:pt x="1915" y="1991"/>
                  </a:cubicBezTo>
                  <a:cubicBezTo>
                    <a:pt x="1976" y="1930"/>
                    <a:pt x="1976" y="1778"/>
                    <a:pt x="1915" y="1687"/>
                  </a:cubicBezTo>
                  <a:lnTo>
                    <a:pt x="396" y="46"/>
                  </a:lnTo>
                  <a:cubicBezTo>
                    <a:pt x="350" y="15"/>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7903900" y="5944525"/>
              <a:ext cx="49425" cy="51325"/>
            </a:xfrm>
            <a:custGeom>
              <a:avLst/>
              <a:gdLst/>
              <a:ahLst/>
              <a:cxnLst/>
              <a:rect l="l" t="t" r="r" b="b"/>
              <a:pathLst>
                <a:path w="1977" h="2053" extrusionOk="0">
                  <a:moveTo>
                    <a:pt x="225" y="1"/>
                  </a:moveTo>
                  <a:cubicBezTo>
                    <a:pt x="168" y="1"/>
                    <a:pt x="107" y="16"/>
                    <a:pt x="62" y="46"/>
                  </a:cubicBezTo>
                  <a:cubicBezTo>
                    <a:pt x="1" y="137"/>
                    <a:pt x="1" y="289"/>
                    <a:pt x="62" y="350"/>
                  </a:cubicBezTo>
                  <a:lnTo>
                    <a:pt x="1581" y="1991"/>
                  </a:lnTo>
                  <a:cubicBezTo>
                    <a:pt x="1612" y="2022"/>
                    <a:pt x="1703" y="2052"/>
                    <a:pt x="1733" y="2052"/>
                  </a:cubicBezTo>
                  <a:cubicBezTo>
                    <a:pt x="1764" y="2052"/>
                    <a:pt x="1825" y="2022"/>
                    <a:pt x="1885" y="1991"/>
                  </a:cubicBezTo>
                  <a:cubicBezTo>
                    <a:pt x="1977" y="1900"/>
                    <a:pt x="1977" y="1748"/>
                    <a:pt x="1885" y="1687"/>
                  </a:cubicBezTo>
                  <a:lnTo>
                    <a:pt x="366" y="46"/>
                  </a:lnTo>
                  <a:cubicBezTo>
                    <a:pt x="335" y="16"/>
                    <a:pt x="282"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7987500" y="5790475"/>
              <a:ext cx="55500" cy="95175"/>
            </a:xfrm>
            <a:custGeom>
              <a:avLst/>
              <a:gdLst/>
              <a:ahLst/>
              <a:cxnLst/>
              <a:rect l="l" t="t" r="r" b="b"/>
              <a:pathLst>
                <a:path w="2220" h="3807" extrusionOk="0">
                  <a:moveTo>
                    <a:pt x="1155" y="433"/>
                  </a:moveTo>
                  <a:cubicBezTo>
                    <a:pt x="1216" y="433"/>
                    <a:pt x="1247" y="463"/>
                    <a:pt x="1247" y="463"/>
                  </a:cubicBezTo>
                  <a:cubicBezTo>
                    <a:pt x="1551" y="524"/>
                    <a:pt x="1733" y="828"/>
                    <a:pt x="1703" y="1132"/>
                  </a:cubicBezTo>
                  <a:cubicBezTo>
                    <a:pt x="1672" y="1466"/>
                    <a:pt x="1003" y="2895"/>
                    <a:pt x="699" y="3321"/>
                  </a:cubicBezTo>
                  <a:cubicBezTo>
                    <a:pt x="548" y="2865"/>
                    <a:pt x="517" y="1345"/>
                    <a:pt x="608" y="889"/>
                  </a:cubicBezTo>
                  <a:cubicBezTo>
                    <a:pt x="669" y="615"/>
                    <a:pt x="912" y="433"/>
                    <a:pt x="1155" y="433"/>
                  </a:cubicBezTo>
                  <a:close/>
                  <a:moveTo>
                    <a:pt x="1240" y="0"/>
                  </a:moveTo>
                  <a:cubicBezTo>
                    <a:pt x="743" y="0"/>
                    <a:pt x="297" y="324"/>
                    <a:pt x="213" y="828"/>
                  </a:cubicBezTo>
                  <a:cubicBezTo>
                    <a:pt x="183" y="980"/>
                    <a:pt x="0" y="3473"/>
                    <a:pt x="608" y="3776"/>
                  </a:cubicBezTo>
                  <a:cubicBezTo>
                    <a:pt x="639" y="3807"/>
                    <a:pt x="669" y="3807"/>
                    <a:pt x="699" y="3807"/>
                  </a:cubicBezTo>
                  <a:cubicBezTo>
                    <a:pt x="760" y="3807"/>
                    <a:pt x="791" y="3807"/>
                    <a:pt x="851" y="3776"/>
                  </a:cubicBezTo>
                  <a:cubicBezTo>
                    <a:pt x="1247" y="3594"/>
                    <a:pt x="2067" y="1497"/>
                    <a:pt x="2158" y="1162"/>
                  </a:cubicBezTo>
                  <a:cubicBezTo>
                    <a:pt x="2219" y="615"/>
                    <a:pt x="1885" y="99"/>
                    <a:pt x="1368" y="7"/>
                  </a:cubicBezTo>
                  <a:cubicBezTo>
                    <a:pt x="1325" y="3"/>
                    <a:pt x="1283" y="0"/>
                    <a:pt x="1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7923675" y="5825600"/>
              <a:ext cx="86650" cy="61575"/>
            </a:xfrm>
            <a:custGeom>
              <a:avLst/>
              <a:gdLst/>
              <a:ahLst/>
              <a:cxnLst/>
              <a:rect l="l" t="t" r="r" b="b"/>
              <a:pathLst>
                <a:path w="3466" h="2463" extrusionOk="0">
                  <a:moveTo>
                    <a:pt x="1034" y="396"/>
                  </a:moveTo>
                  <a:cubicBezTo>
                    <a:pt x="1125" y="396"/>
                    <a:pt x="1216" y="426"/>
                    <a:pt x="1277" y="487"/>
                  </a:cubicBezTo>
                  <a:cubicBezTo>
                    <a:pt x="1702" y="700"/>
                    <a:pt x="2797" y="1703"/>
                    <a:pt x="2949" y="2037"/>
                  </a:cubicBezTo>
                  <a:cubicBezTo>
                    <a:pt x="2493" y="2007"/>
                    <a:pt x="1034" y="1612"/>
                    <a:pt x="730" y="1429"/>
                  </a:cubicBezTo>
                  <a:cubicBezTo>
                    <a:pt x="547" y="1338"/>
                    <a:pt x="486" y="1247"/>
                    <a:pt x="456" y="1095"/>
                  </a:cubicBezTo>
                  <a:cubicBezTo>
                    <a:pt x="426" y="943"/>
                    <a:pt x="456" y="761"/>
                    <a:pt x="517" y="669"/>
                  </a:cubicBezTo>
                  <a:cubicBezTo>
                    <a:pt x="638" y="517"/>
                    <a:pt x="821" y="396"/>
                    <a:pt x="1034" y="396"/>
                  </a:cubicBezTo>
                  <a:close/>
                  <a:moveTo>
                    <a:pt x="1031" y="1"/>
                  </a:moveTo>
                  <a:cubicBezTo>
                    <a:pt x="696" y="1"/>
                    <a:pt x="365" y="163"/>
                    <a:pt x="183" y="487"/>
                  </a:cubicBezTo>
                  <a:cubicBezTo>
                    <a:pt x="31" y="669"/>
                    <a:pt x="0" y="912"/>
                    <a:pt x="61" y="1186"/>
                  </a:cubicBezTo>
                  <a:cubicBezTo>
                    <a:pt x="152" y="1460"/>
                    <a:pt x="304" y="1703"/>
                    <a:pt x="517" y="1794"/>
                  </a:cubicBezTo>
                  <a:cubicBezTo>
                    <a:pt x="669" y="1916"/>
                    <a:pt x="2249" y="2463"/>
                    <a:pt x="3009" y="2463"/>
                  </a:cubicBezTo>
                  <a:cubicBezTo>
                    <a:pt x="3192" y="2463"/>
                    <a:pt x="3344" y="2402"/>
                    <a:pt x="3374" y="2341"/>
                  </a:cubicBezTo>
                  <a:cubicBezTo>
                    <a:pt x="3404" y="2250"/>
                    <a:pt x="3465" y="2189"/>
                    <a:pt x="3404" y="2037"/>
                  </a:cubicBezTo>
                  <a:cubicBezTo>
                    <a:pt x="3252" y="1460"/>
                    <a:pt x="1854" y="335"/>
                    <a:pt x="1520" y="122"/>
                  </a:cubicBezTo>
                  <a:cubicBezTo>
                    <a:pt x="1368" y="41"/>
                    <a:pt x="1199"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7561950" y="4323300"/>
              <a:ext cx="870875" cy="1374675"/>
            </a:xfrm>
            <a:custGeom>
              <a:avLst/>
              <a:gdLst/>
              <a:ahLst/>
              <a:cxnLst/>
              <a:rect l="l" t="t" r="r" b="b"/>
              <a:pathLst>
                <a:path w="34835" h="54987" extrusionOk="0">
                  <a:moveTo>
                    <a:pt x="19029" y="1"/>
                  </a:moveTo>
                  <a:cubicBezTo>
                    <a:pt x="19029" y="1"/>
                    <a:pt x="1" y="6536"/>
                    <a:pt x="1004" y="15046"/>
                  </a:cubicBezTo>
                  <a:cubicBezTo>
                    <a:pt x="2068" y="23557"/>
                    <a:pt x="17326" y="54986"/>
                    <a:pt x="17326" y="54986"/>
                  </a:cubicBezTo>
                  <a:lnTo>
                    <a:pt x="24773" y="53649"/>
                  </a:lnTo>
                  <a:lnTo>
                    <a:pt x="24348" y="33679"/>
                  </a:lnTo>
                  <a:cubicBezTo>
                    <a:pt x="22190" y="25958"/>
                    <a:pt x="21278" y="21673"/>
                    <a:pt x="18451" y="18238"/>
                  </a:cubicBezTo>
                  <a:lnTo>
                    <a:pt x="34105" y="15837"/>
                  </a:lnTo>
                  <a:cubicBezTo>
                    <a:pt x="34105" y="15837"/>
                    <a:pt x="34834" y="8815"/>
                    <a:pt x="30488" y="4104"/>
                  </a:cubicBezTo>
                  <a:cubicBezTo>
                    <a:pt x="28269" y="1672"/>
                    <a:pt x="22980" y="31"/>
                    <a:pt x="19029"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7888700" y="4708925"/>
              <a:ext cx="244725" cy="909250"/>
            </a:xfrm>
            <a:custGeom>
              <a:avLst/>
              <a:gdLst/>
              <a:ahLst/>
              <a:cxnLst/>
              <a:rect l="l" t="t" r="r" b="b"/>
              <a:pathLst>
                <a:path w="9789" h="36370" extrusionOk="0">
                  <a:moveTo>
                    <a:pt x="5766" y="1"/>
                  </a:moveTo>
                  <a:cubicBezTo>
                    <a:pt x="5740" y="1"/>
                    <a:pt x="5712" y="6"/>
                    <a:pt x="5685" y="17"/>
                  </a:cubicBezTo>
                  <a:cubicBezTo>
                    <a:pt x="5655" y="17"/>
                    <a:pt x="1734" y="837"/>
                    <a:pt x="305" y="837"/>
                  </a:cubicBezTo>
                  <a:cubicBezTo>
                    <a:pt x="183" y="837"/>
                    <a:pt x="62" y="928"/>
                    <a:pt x="31" y="1020"/>
                  </a:cubicBezTo>
                  <a:cubicBezTo>
                    <a:pt x="1" y="1141"/>
                    <a:pt x="31" y="1263"/>
                    <a:pt x="92" y="1324"/>
                  </a:cubicBezTo>
                  <a:cubicBezTo>
                    <a:pt x="153" y="1384"/>
                    <a:pt x="5259" y="5549"/>
                    <a:pt x="7053" y="12691"/>
                  </a:cubicBezTo>
                  <a:cubicBezTo>
                    <a:pt x="8846" y="19956"/>
                    <a:pt x="9180" y="36096"/>
                    <a:pt x="9211" y="36218"/>
                  </a:cubicBezTo>
                  <a:cubicBezTo>
                    <a:pt x="9272" y="36278"/>
                    <a:pt x="9363" y="36370"/>
                    <a:pt x="9484" y="36370"/>
                  </a:cubicBezTo>
                  <a:lnTo>
                    <a:pt x="9576" y="36370"/>
                  </a:lnTo>
                  <a:cubicBezTo>
                    <a:pt x="9728" y="36309"/>
                    <a:pt x="9788" y="36126"/>
                    <a:pt x="9758" y="35974"/>
                  </a:cubicBezTo>
                  <a:cubicBezTo>
                    <a:pt x="9728" y="35883"/>
                    <a:pt x="9363" y="19774"/>
                    <a:pt x="7600" y="12540"/>
                  </a:cubicBezTo>
                  <a:cubicBezTo>
                    <a:pt x="6110" y="6582"/>
                    <a:pt x="2372" y="2661"/>
                    <a:pt x="974" y="1384"/>
                  </a:cubicBezTo>
                  <a:cubicBezTo>
                    <a:pt x="2737" y="1232"/>
                    <a:pt x="5655" y="624"/>
                    <a:pt x="5807" y="564"/>
                  </a:cubicBezTo>
                  <a:cubicBezTo>
                    <a:pt x="5959" y="533"/>
                    <a:pt x="6080" y="381"/>
                    <a:pt x="6019" y="229"/>
                  </a:cubicBezTo>
                  <a:cubicBezTo>
                    <a:pt x="5994" y="105"/>
                    <a:pt x="5888" y="1"/>
                    <a:pt x="576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7957100" y="5600550"/>
              <a:ext cx="214325" cy="56375"/>
            </a:xfrm>
            <a:custGeom>
              <a:avLst/>
              <a:gdLst/>
              <a:ahLst/>
              <a:cxnLst/>
              <a:rect l="l" t="t" r="r" b="b"/>
              <a:pathLst>
                <a:path w="8573" h="2255" extrusionOk="0">
                  <a:moveTo>
                    <a:pt x="8255" y="1"/>
                  </a:moveTo>
                  <a:cubicBezTo>
                    <a:pt x="8239" y="1"/>
                    <a:pt x="8223" y="2"/>
                    <a:pt x="8207" y="6"/>
                  </a:cubicBezTo>
                  <a:lnTo>
                    <a:pt x="244" y="1677"/>
                  </a:lnTo>
                  <a:cubicBezTo>
                    <a:pt x="92" y="1738"/>
                    <a:pt x="1" y="1890"/>
                    <a:pt x="31" y="2042"/>
                  </a:cubicBezTo>
                  <a:cubicBezTo>
                    <a:pt x="61" y="2133"/>
                    <a:pt x="183" y="2255"/>
                    <a:pt x="335" y="2255"/>
                  </a:cubicBezTo>
                  <a:lnTo>
                    <a:pt x="365" y="2255"/>
                  </a:lnTo>
                  <a:lnTo>
                    <a:pt x="8299" y="583"/>
                  </a:lnTo>
                  <a:cubicBezTo>
                    <a:pt x="8451" y="553"/>
                    <a:pt x="8572" y="401"/>
                    <a:pt x="8542" y="249"/>
                  </a:cubicBezTo>
                  <a:cubicBezTo>
                    <a:pt x="8515" y="113"/>
                    <a:pt x="8390" y="1"/>
                    <a:pt x="825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8452550" y="5642475"/>
              <a:ext cx="240150" cy="269025"/>
            </a:xfrm>
            <a:custGeom>
              <a:avLst/>
              <a:gdLst/>
              <a:ahLst/>
              <a:cxnLst/>
              <a:rect l="l" t="t" r="r" b="b"/>
              <a:pathLst>
                <a:path w="9606" h="10761" extrusionOk="0">
                  <a:moveTo>
                    <a:pt x="1" y="0"/>
                  </a:moveTo>
                  <a:lnTo>
                    <a:pt x="3770" y="10760"/>
                  </a:lnTo>
                  <a:lnTo>
                    <a:pt x="9606" y="10365"/>
                  </a:lnTo>
                  <a:lnTo>
                    <a:pt x="7630"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8239025" y="5859050"/>
              <a:ext cx="468125" cy="250025"/>
            </a:xfrm>
            <a:custGeom>
              <a:avLst/>
              <a:gdLst/>
              <a:ahLst/>
              <a:cxnLst/>
              <a:rect l="l" t="t" r="r" b="b"/>
              <a:pathLst>
                <a:path w="18725" h="10001" extrusionOk="0">
                  <a:moveTo>
                    <a:pt x="9879" y="0"/>
                  </a:moveTo>
                  <a:lnTo>
                    <a:pt x="8511" y="1307"/>
                  </a:lnTo>
                  <a:lnTo>
                    <a:pt x="517" y="8632"/>
                  </a:lnTo>
                  <a:cubicBezTo>
                    <a:pt x="0" y="9119"/>
                    <a:pt x="335" y="10000"/>
                    <a:pt x="1064" y="10000"/>
                  </a:cubicBezTo>
                  <a:lnTo>
                    <a:pt x="17843" y="9605"/>
                  </a:lnTo>
                  <a:cubicBezTo>
                    <a:pt x="18329" y="9605"/>
                    <a:pt x="18724" y="9210"/>
                    <a:pt x="18694" y="8693"/>
                  </a:cubicBezTo>
                  <a:lnTo>
                    <a:pt x="18603" y="274"/>
                  </a:lnTo>
                  <a:lnTo>
                    <a:pt x="9879"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8239025" y="6057375"/>
              <a:ext cx="468125" cy="51700"/>
            </a:xfrm>
            <a:custGeom>
              <a:avLst/>
              <a:gdLst/>
              <a:ahLst/>
              <a:cxnLst/>
              <a:rect l="l" t="t" r="r" b="b"/>
              <a:pathLst>
                <a:path w="18725" h="2068" extrusionOk="0">
                  <a:moveTo>
                    <a:pt x="18694" y="0"/>
                  </a:moveTo>
                  <a:cubicBezTo>
                    <a:pt x="18542" y="122"/>
                    <a:pt x="18359" y="243"/>
                    <a:pt x="18116" y="243"/>
                  </a:cubicBezTo>
                  <a:lnTo>
                    <a:pt x="1338" y="608"/>
                  </a:lnTo>
                  <a:cubicBezTo>
                    <a:pt x="1095" y="608"/>
                    <a:pt x="943" y="547"/>
                    <a:pt x="791" y="426"/>
                  </a:cubicBezTo>
                  <a:lnTo>
                    <a:pt x="517" y="699"/>
                  </a:lnTo>
                  <a:cubicBezTo>
                    <a:pt x="0" y="1155"/>
                    <a:pt x="335" y="2067"/>
                    <a:pt x="1064" y="2067"/>
                  </a:cubicBezTo>
                  <a:lnTo>
                    <a:pt x="17843" y="1672"/>
                  </a:lnTo>
                  <a:cubicBezTo>
                    <a:pt x="18359" y="1642"/>
                    <a:pt x="18724" y="1277"/>
                    <a:pt x="18694" y="760"/>
                  </a:cubicBezTo>
                  <a:lnTo>
                    <a:pt x="18694"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8312725" y="6059650"/>
              <a:ext cx="398225" cy="15975"/>
            </a:xfrm>
            <a:custGeom>
              <a:avLst/>
              <a:gdLst/>
              <a:ahLst/>
              <a:cxnLst/>
              <a:rect l="l" t="t" r="r" b="b"/>
              <a:pathLst>
                <a:path w="15929" h="639" extrusionOk="0">
                  <a:moveTo>
                    <a:pt x="15746" y="0"/>
                  </a:moveTo>
                  <a:lnTo>
                    <a:pt x="214" y="274"/>
                  </a:lnTo>
                  <a:cubicBezTo>
                    <a:pt x="92" y="274"/>
                    <a:pt x="1" y="335"/>
                    <a:pt x="1" y="456"/>
                  </a:cubicBezTo>
                  <a:cubicBezTo>
                    <a:pt x="1" y="578"/>
                    <a:pt x="92" y="639"/>
                    <a:pt x="214" y="639"/>
                  </a:cubicBezTo>
                  <a:lnTo>
                    <a:pt x="15746" y="396"/>
                  </a:lnTo>
                  <a:cubicBezTo>
                    <a:pt x="15867" y="396"/>
                    <a:pt x="15928" y="304"/>
                    <a:pt x="15928" y="183"/>
                  </a:cubicBezTo>
                  <a:cubicBezTo>
                    <a:pt x="15928" y="92"/>
                    <a:pt x="15867" y="0"/>
                    <a:pt x="15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8596175" y="5921250"/>
              <a:ext cx="86650" cy="84475"/>
            </a:xfrm>
            <a:custGeom>
              <a:avLst/>
              <a:gdLst/>
              <a:ahLst/>
              <a:cxnLst/>
              <a:rect l="l" t="t" r="r" b="b"/>
              <a:pathLst>
                <a:path w="3466" h="3379" extrusionOk="0">
                  <a:moveTo>
                    <a:pt x="1794" y="369"/>
                  </a:moveTo>
                  <a:cubicBezTo>
                    <a:pt x="2341" y="369"/>
                    <a:pt x="2888" y="825"/>
                    <a:pt x="3040" y="1433"/>
                  </a:cubicBezTo>
                  <a:cubicBezTo>
                    <a:pt x="3162" y="2163"/>
                    <a:pt x="2675" y="2801"/>
                    <a:pt x="2006" y="2953"/>
                  </a:cubicBezTo>
                  <a:cubicBezTo>
                    <a:pt x="1927" y="2966"/>
                    <a:pt x="1849" y="2972"/>
                    <a:pt x="1772" y="2972"/>
                  </a:cubicBezTo>
                  <a:cubicBezTo>
                    <a:pt x="1144" y="2972"/>
                    <a:pt x="622" y="2543"/>
                    <a:pt x="487" y="1919"/>
                  </a:cubicBezTo>
                  <a:cubicBezTo>
                    <a:pt x="365" y="1220"/>
                    <a:pt x="821" y="552"/>
                    <a:pt x="1520" y="400"/>
                  </a:cubicBezTo>
                  <a:cubicBezTo>
                    <a:pt x="1642" y="369"/>
                    <a:pt x="1703" y="369"/>
                    <a:pt x="1794" y="369"/>
                  </a:cubicBezTo>
                  <a:close/>
                  <a:moveTo>
                    <a:pt x="1739" y="1"/>
                  </a:moveTo>
                  <a:cubicBezTo>
                    <a:pt x="1627" y="1"/>
                    <a:pt x="1513" y="12"/>
                    <a:pt x="1399" y="35"/>
                  </a:cubicBezTo>
                  <a:cubicBezTo>
                    <a:pt x="973" y="96"/>
                    <a:pt x="608" y="369"/>
                    <a:pt x="335" y="764"/>
                  </a:cubicBezTo>
                  <a:cubicBezTo>
                    <a:pt x="61" y="1099"/>
                    <a:pt x="0" y="1555"/>
                    <a:pt x="61" y="2011"/>
                  </a:cubicBezTo>
                  <a:cubicBezTo>
                    <a:pt x="152" y="2436"/>
                    <a:pt x="426" y="2801"/>
                    <a:pt x="791" y="3074"/>
                  </a:cubicBezTo>
                  <a:cubicBezTo>
                    <a:pt x="1095" y="3257"/>
                    <a:pt x="1399" y="3378"/>
                    <a:pt x="1733" y="3378"/>
                  </a:cubicBezTo>
                  <a:cubicBezTo>
                    <a:pt x="1854" y="3378"/>
                    <a:pt x="1976" y="3348"/>
                    <a:pt x="2037" y="3348"/>
                  </a:cubicBezTo>
                  <a:cubicBezTo>
                    <a:pt x="2462" y="3257"/>
                    <a:pt x="2827" y="2983"/>
                    <a:pt x="3101" y="2618"/>
                  </a:cubicBezTo>
                  <a:cubicBezTo>
                    <a:pt x="3374" y="2284"/>
                    <a:pt x="3465" y="1828"/>
                    <a:pt x="3374" y="1372"/>
                  </a:cubicBezTo>
                  <a:cubicBezTo>
                    <a:pt x="3313" y="947"/>
                    <a:pt x="3040" y="552"/>
                    <a:pt x="2645" y="308"/>
                  </a:cubicBezTo>
                  <a:cubicBezTo>
                    <a:pt x="2394" y="103"/>
                    <a:pt x="2075" y="1"/>
                    <a:pt x="1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8445700" y="5885450"/>
              <a:ext cx="49425" cy="51875"/>
            </a:xfrm>
            <a:custGeom>
              <a:avLst/>
              <a:gdLst/>
              <a:ahLst/>
              <a:cxnLst/>
              <a:rect l="l" t="t" r="r" b="b"/>
              <a:pathLst>
                <a:path w="1977" h="2075" extrusionOk="0">
                  <a:moveTo>
                    <a:pt x="233" y="0"/>
                  </a:moveTo>
                  <a:cubicBezTo>
                    <a:pt x="176" y="0"/>
                    <a:pt x="123" y="23"/>
                    <a:pt x="92" y="69"/>
                  </a:cubicBezTo>
                  <a:cubicBezTo>
                    <a:pt x="1" y="129"/>
                    <a:pt x="1" y="281"/>
                    <a:pt x="92" y="373"/>
                  </a:cubicBezTo>
                  <a:lnTo>
                    <a:pt x="1612" y="1984"/>
                  </a:lnTo>
                  <a:cubicBezTo>
                    <a:pt x="1642" y="2044"/>
                    <a:pt x="1734" y="2075"/>
                    <a:pt x="1764" y="2075"/>
                  </a:cubicBezTo>
                  <a:cubicBezTo>
                    <a:pt x="1794" y="2075"/>
                    <a:pt x="1886" y="2075"/>
                    <a:pt x="1916" y="1984"/>
                  </a:cubicBezTo>
                  <a:cubicBezTo>
                    <a:pt x="1977" y="1923"/>
                    <a:pt x="1977" y="1771"/>
                    <a:pt x="1916" y="1680"/>
                  </a:cubicBezTo>
                  <a:lnTo>
                    <a:pt x="396" y="69"/>
                  </a:lnTo>
                  <a:cubicBezTo>
                    <a:pt x="351" y="23"/>
                    <a:pt x="290" y="0"/>
                    <a:pt x="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8415325" y="5914900"/>
              <a:ext cx="49400" cy="52075"/>
            </a:xfrm>
            <a:custGeom>
              <a:avLst/>
              <a:gdLst/>
              <a:ahLst/>
              <a:cxnLst/>
              <a:rect l="l" t="t" r="r" b="b"/>
              <a:pathLst>
                <a:path w="1976" h="2083" extrusionOk="0">
                  <a:moveTo>
                    <a:pt x="232" y="0"/>
                  </a:moveTo>
                  <a:cubicBezTo>
                    <a:pt x="175" y="0"/>
                    <a:pt x="122" y="15"/>
                    <a:pt x="91" y="46"/>
                  </a:cubicBezTo>
                  <a:cubicBezTo>
                    <a:pt x="0" y="137"/>
                    <a:pt x="0" y="289"/>
                    <a:pt x="91" y="350"/>
                  </a:cubicBezTo>
                  <a:lnTo>
                    <a:pt x="1611" y="1991"/>
                  </a:lnTo>
                  <a:cubicBezTo>
                    <a:pt x="1642" y="2021"/>
                    <a:pt x="1733" y="2082"/>
                    <a:pt x="1763" y="2082"/>
                  </a:cubicBezTo>
                  <a:cubicBezTo>
                    <a:pt x="1794" y="2082"/>
                    <a:pt x="1824" y="2082"/>
                    <a:pt x="1915" y="1991"/>
                  </a:cubicBezTo>
                  <a:cubicBezTo>
                    <a:pt x="1976" y="1930"/>
                    <a:pt x="1976" y="1778"/>
                    <a:pt x="1915" y="1687"/>
                  </a:cubicBezTo>
                  <a:lnTo>
                    <a:pt x="395" y="46"/>
                  </a:lnTo>
                  <a:cubicBezTo>
                    <a:pt x="350" y="15"/>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8386450" y="5944525"/>
              <a:ext cx="49400" cy="51325"/>
            </a:xfrm>
            <a:custGeom>
              <a:avLst/>
              <a:gdLst/>
              <a:ahLst/>
              <a:cxnLst/>
              <a:rect l="l" t="t" r="r" b="b"/>
              <a:pathLst>
                <a:path w="1976" h="2053" extrusionOk="0">
                  <a:moveTo>
                    <a:pt x="224" y="1"/>
                  </a:moveTo>
                  <a:cubicBezTo>
                    <a:pt x="167" y="1"/>
                    <a:pt x="107" y="16"/>
                    <a:pt x="61" y="46"/>
                  </a:cubicBezTo>
                  <a:cubicBezTo>
                    <a:pt x="0" y="137"/>
                    <a:pt x="0" y="289"/>
                    <a:pt x="61" y="350"/>
                  </a:cubicBezTo>
                  <a:lnTo>
                    <a:pt x="1581" y="1991"/>
                  </a:lnTo>
                  <a:cubicBezTo>
                    <a:pt x="1611" y="2022"/>
                    <a:pt x="1702" y="2052"/>
                    <a:pt x="1733" y="2052"/>
                  </a:cubicBezTo>
                  <a:cubicBezTo>
                    <a:pt x="1824" y="2052"/>
                    <a:pt x="1854" y="2022"/>
                    <a:pt x="1885" y="1991"/>
                  </a:cubicBezTo>
                  <a:cubicBezTo>
                    <a:pt x="1976" y="1900"/>
                    <a:pt x="1976" y="1748"/>
                    <a:pt x="1885" y="1687"/>
                  </a:cubicBezTo>
                  <a:lnTo>
                    <a:pt x="365" y="46"/>
                  </a:lnTo>
                  <a:cubicBezTo>
                    <a:pt x="334" y="16"/>
                    <a:pt x="281" y="1"/>
                    <a:pt x="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8470025" y="5790475"/>
              <a:ext cx="55500" cy="95175"/>
            </a:xfrm>
            <a:custGeom>
              <a:avLst/>
              <a:gdLst/>
              <a:ahLst/>
              <a:cxnLst/>
              <a:rect l="l" t="t" r="r" b="b"/>
              <a:pathLst>
                <a:path w="2220" h="3807" extrusionOk="0">
                  <a:moveTo>
                    <a:pt x="1216" y="433"/>
                  </a:moveTo>
                  <a:cubicBezTo>
                    <a:pt x="1216" y="433"/>
                    <a:pt x="1247" y="463"/>
                    <a:pt x="1277" y="463"/>
                  </a:cubicBezTo>
                  <a:cubicBezTo>
                    <a:pt x="1581" y="524"/>
                    <a:pt x="1764" y="828"/>
                    <a:pt x="1733" y="1132"/>
                  </a:cubicBezTo>
                  <a:cubicBezTo>
                    <a:pt x="1703" y="1466"/>
                    <a:pt x="1034" y="2895"/>
                    <a:pt x="730" y="3321"/>
                  </a:cubicBezTo>
                  <a:cubicBezTo>
                    <a:pt x="609" y="2865"/>
                    <a:pt x="548" y="1345"/>
                    <a:pt x="639" y="889"/>
                  </a:cubicBezTo>
                  <a:cubicBezTo>
                    <a:pt x="700" y="615"/>
                    <a:pt x="943" y="433"/>
                    <a:pt x="1216" y="433"/>
                  </a:cubicBezTo>
                  <a:close/>
                  <a:moveTo>
                    <a:pt x="1241" y="0"/>
                  </a:moveTo>
                  <a:cubicBezTo>
                    <a:pt x="743" y="0"/>
                    <a:pt x="297" y="324"/>
                    <a:pt x="213" y="828"/>
                  </a:cubicBezTo>
                  <a:cubicBezTo>
                    <a:pt x="183" y="980"/>
                    <a:pt x="1" y="3473"/>
                    <a:pt x="609" y="3776"/>
                  </a:cubicBezTo>
                  <a:cubicBezTo>
                    <a:pt x="639" y="3807"/>
                    <a:pt x="669" y="3807"/>
                    <a:pt x="700" y="3807"/>
                  </a:cubicBezTo>
                  <a:cubicBezTo>
                    <a:pt x="761" y="3807"/>
                    <a:pt x="791" y="3807"/>
                    <a:pt x="852" y="3776"/>
                  </a:cubicBezTo>
                  <a:cubicBezTo>
                    <a:pt x="1247" y="3594"/>
                    <a:pt x="2068" y="1497"/>
                    <a:pt x="2159" y="1162"/>
                  </a:cubicBezTo>
                  <a:cubicBezTo>
                    <a:pt x="2220" y="615"/>
                    <a:pt x="1885" y="99"/>
                    <a:pt x="1368" y="7"/>
                  </a:cubicBezTo>
                  <a:cubicBezTo>
                    <a:pt x="1326" y="3"/>
                    <a:pt x="1283" y="0"/>
                    <a:pt x="1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8406950" y="5825600"/>
              <a:ext cx="86650" cy="61575"/>
            </a:xfrm>
            <a:custGeom>
              <a:avLst/>
              <a:gdLst/>
              <a:ahLst/>
              <a:cxnLst/>
              <a:rect l="l" t="t" r="r" b="b"/>
              <a:pathLst>
                <a:path w="3466" h="2463" extrusionOk="0">
                  <a:moveTo>
                    <a:pt x="1034" y="396"/>
                  </a:moveTo>
                  <a:cubicBezTo>
                    <a:pt x="1095" y="396"/>
                    <a:pt x="1217" y="426"/>
                    <a:pt x="1308" y="487"/>
                  </a:cubicBezTo>
                  <a:cubicBezTo>
                    <a:pt x="1703" y="700"/>
                    <a:pt x="2828" y="1703"/>
                    <a:pt x="2980" y="2037"/>
                  </a:cubicBezTo>
                  <a:cubicBezTo>
                    <a:pt x="2524" y="2007"/>
                    <a:pt x="1034" y="1612"/>
                    <a:pt x="730" y="1429"/>
                  </a:cubicBezTo>
                  <a:cubicBezTo>
                    <a:pt x="578" y="1338"/>
                    <a:pt x="487" y="1247"/>
                    <a:pt x="457" y="1095"/>
                  </a:cubicBezTo>
                  <a:cubicBezTo>
                    <a:pt x="426" y="943"/>
                    <a:pt x="457" y="761"/>
                    <a:pt x="548" y="669"/>
                  </a:cubicBezTo>
                  <a:cubicBezTo>
                    <a:pt x="639" y="517"/>
                    <a:pt x="852" y="396"/>
                    <a:pt x="1034" y="396"/>
                  </a:cubicBezTo>
                  <a:close/>
                  <a:moveTo>
                    <a:pt x="1032" y="1"/>
                  </a:moveTo>
                  <a:cubicBezTo>
                    <a:pt x="697" y="1"/>
                    <a:pt x="366" y="163"/>
                    <a:pt x="183" y="487"/>
                  </a:cubicBezTo>
                  <a:cubicBezTo>
                    <a:pt x="31" y="669"/>
                    <a:pt x="1" y="912"/>
                    <a:pt x="92" y="1186"/>
                  </a:cubicBezTo>
                  <a:cubicBezTo>
                    <a:pt x="153" y="1460"/>
                    <a:pt x="305" y="1703"/>
                    <a:pt x="548" y="1794"/>
                  </a:cubicBezTo>
                  <a:cubicBezTo>
                    <a:pt x="700" y="1916"/>
                    <a:pt x="2250" y="2463"/>
                    <a:pt x="3010" y="2463"/>
                  </a:cubicBezTo>
                  <a:cubicBezTo>
                    <a:pt x="3192" y="2463"/>
                    <a:pt x="3314" y="2402"/>
                    <a:pt x="3375" y="2341"/>
                  </a:cubicBezTo>
                  <a:cubicBezTo>
                    <a:pt x="3405" y="2250"/>
                    <a:pt x="3466" y="2189"/>
                    <a:pt x="3405" y="2037"/>
                  </a:cubicBezTo>
                  <a:cubicBezTo>
                    <a:pt x="3253" y="1460"/>
                    <a:pt x="1855" y="335"/>
                    <a:pt x="1521" y="122"/>
                  </a:cubicBezTo>
                  <a:cubicBezTo>
                    <a:pt x="1369" y="41"/>
                    <a:pt x="1200" y="1"/>
                    <a:pt x="1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8045250" y="4323300"/>
              <a:ext cx="696075" cy="1374675"/>
            </a:xfrm>
            <a:custGeom>
              <a:avLst/>
              <a:gdLst/>
              <a:ahLst/>
              <a:cxnLst/>
              <a:rect l="l" t="t" r="r" b="b"/>
              <a:pathLst>
                <a:path w="27843" h="54987" extrusionOk="0">
                  <a:moveTo>
                    <a:pt x="19028" y="1"/>
                  </a:moveTo>
                  <a:cubicBezTo>
                    <a:pt x="19028" y="1"/>
                    <a:pt x="0" y="6536"/>
                    <a:pt x="1034" y="15046"/>
                  </a:cubicBezTo>
                  <a:cubicBezTo>
                    <a:pt x="2098" y="23557"/>
                    <a:pt x="17326" y="54986"/>
                    <a:pt x="17326" y="54986"/>
                  </a:cubicBezTo>
                  <a:lnTo>
                    <a:pt x="24773" y="53649"/>
                  </a:lnTo>
                  <a:lnTo>
                    <a:pt x="24347" y="33679"/>
                  </a:lnTo>
                  <a:cubicBezTo>
                    <a:pt x="22189" y="25958"/>
                    <a:pt x="21277" y="21673"/>
                    <a:pt x="18451" y="18238"/>
                  </a:cubicBezTo>
                  <a:lnTo>
                    <a:pt x="22554" y="17144"/>
                  </a:lnTo>
                  <a:cubicBezTo>
                    <a:pt x="25715" y="16262"/>
                    <a:pt x="27843" y="13344"/>
                    <a:pt x="27691" y="10062"/>
                  </a:cubicBezTo>
                  <a:cubicBezTo>
                    <a:pt x="27478" y="5593"/>
                    <a:pt x="25806" y="122"/>
                    <a:pt x="19028"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8372000" y="4708925"/>
              <a:ext cx="244725" cy="909250"/>
            </a:xfrm>
            <a:custGeom>
              <a:avLst/>
              <a:gdLst/>
              <a:ahLst/>
              <a:cxnLst/>
              <a:rect l="l" t="t" r="r" b="b"/>
              <a:pathLst>
                <a:path w="9789" h="36370" extrusionOk="0">
                  <a:moveTo>
                    <a:pt x="5766" y="1"/>
                  </a:moveTo>
                  <a:cubicBezTo>
                    <a:pt x="5739" y="1"/>
                    <a:pt x="5712" y="6"/>
                    <a:pt x="5685" y="17"/>
                  </a:cubicBezTo>
                  <a:cubicBezTo>
                    <a:pt x="5654" y="17"/>
                    <a:pt x="1733" y="837"/>
                    <a:pt x="305" y="837"/>
                  </a:cubicBezTo>
                  <a:cubicBezTo>
                    <a:pt x="183" y="837"/>
                    <a:pt x="61" y="928"/>
                    <a:pt x="31" y="1020"/>
                  </a:cubicBezTo>
                  <a:cubicBezTo>
                    <a:pt x="1" y="1141"/>
                    <a:pt x="31" y="1263"/>
                    <a:pt x="122" y="1324"/>
                  </a:cubicBezTo>
                  <a:cubicBezTo>
                    <a:pt x="153" y="1384"/>
                    <a:pt x="5289" y="5549"/>
                    <a:pt x="7052" y="12691"/>
                  </a:cubicBezTo>
                  <a:cubicBezTo>
                    <a:pt x="8846" y="19956"/>
                    <a:pt x="9180" y="36096"/>
                    <a:pt x="9241" y="36218"/>
                  </a:cubicBezTo>
                  <a:cubicBezTo>
                    <a:pt x="9241" y="36278"/>
                    <a:pt x="9332" y="36370"/>
                    <a:pt x="9484" y="36370"/>
                  </a:cubicBezTo>
                  <a:lnTo>
                    <a:pt x="9575" y="36370"/>
                  </a:lnTo>
                  <a:cubicBezTo>
                    <a:pt x="9727" y="36309"/>
                    <a:pt x="9788" y="36126"/>
                    <a:pt x="9758" y="35974"/>
                  </a:cubicBezTo>
                  <a:cubicBezTo>
                    <a:pt x="9727" y="35883"/>
                    <a:pt x="9393" y="19774"/>
                    <a:pt x="7600" y="12540"/>
                  </a:cubicBezTo>
                  <a:cubicBezTo>
                    <a:pt x="6110" y="6582"/>
                    <a:pt x="2371" y="2661"/>
                    <a:pt x="973" y="1384"/>
                  </a:cubicBezTo>
                  <a:cubicBezTo>
                    <a:pt x="2736" y="1232"/>
                    <a:pt x="5654" y="624"/>
                    <a:pt x="5806" y="564"/>
                  </a:cubicBezTo>
                  <a:cubicBezTo>
                    <a:pt x="5958" y="533"/>
                    <a:pt x="6080" y="381"/>
                    <a:pt x="6049" y="229"/>
                  </a:cubicBezTo>
                  <a:cubicBezTo>
                    <a:pt x="6000" y="105"/>
                    <a:pt x="5888" y="1"/>
                    <a:pt x="576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8439625" y="5600550"/>
              <a:ext cx="214325" cy="56375"/>
            </a:xfrm>
            <a:custGeom>
              <a:avLst/>
              <a:gdLst/>
              <a:ahLst/>
              <a:cxnLst/>
              <a:rect l="l" t="t" r="r" b="b"/>
              <a:pathLst>
                <a:path w="8573" h="2255" extrusionOk="0">
                  <a:moveTo>
                    <a:pt x="8255" y="1"/>
                  </a:moveTo>
                  <a:cubicBezTo>
                    <a:pt x="8239" y="1"/>
                    <a:pt x="8224" y="2"/>
                    <a:pt x="8208" y="6"/>
                  </a:cubicBezTo>
                  <a:lnTo>
                    <a:pt x="244" y="1677"/>
                  </a:lnTo>
                  <a:cubicBezTo>
                    <a:pt x="92" y="1738"/>
                    <a:pt x="1" y="1890"/>
                    <a:pt x="31" y="2042"/>
                  </a:cubicBezTo>
                  <a:cubicBezTo>
                    <a:pt x="62" y="2133"/>
                    <a:pt x="214" y="2255"/>
                    <a:pt x="335" y="2255"/>
                  </a:cubicBezTo>
                  <a:lnTo>
                    <a:pt x="366" y="2255"/>
                  </a:lnTo>
                  <a:lnTo>
                    <a:pt x="8299" y="583"/>
                  </a:lnTo>
                  <a:cubicBezTo>
                    <a:pt x="8451" y="553"/>
                    <a:pt x="8572" y="401"/>
                    <a:pt x="8542" y="249"/>
                  </a:cubicBezTo>
                  <a:cubicBezTo>
                    <a:pt x="8515" y="113"/>
                    <a:pt x="8390" y="1"/>
                    <a:pt x="825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7959375" y="3403825"/>
              <a:ext cx="971175" cy="1007975"/>
            </a:xfrm>
            <a:custGeom>
              <a:avLst/>
              <a:gdLst/>
              <a:ahLst/>
              <a:cxnLst/>
              <a:rect l="l" t="t" r="r" b="b"/>
              <a:pathLst>
                <a:path w="38847" h="40319" extrusionOk="0">
                  <a:moveTo>
                    <a:pt x="30453" y="39676"/>
                  </a:moveTo>
                  <a:lnTo>
                    <a:pt x="30457" y="39698"/>
                  </a:lnTo>
                  <a:cubicBezTo>
                    <a:pt x="30465" y="39690"/>
                    <a:pt x="30463" y="39682"/>
                    <a:pt x="30453" y="39676"/>
                  </a:cubicBezTo>
                  <a:close/>
                  <a:moveTo>
                    <a:pt x="10457" y="1"/>
                  </a:moveTo>
                  <a:cubicBezTo>
                    <a:pt x="6475" y="1"/>
                    <a:pt x="2888" y="2463"/>
                    <a:pt x="1490" y="6202"/>
                  </a:cubicBezTo>
                  <a:lnTo>
                    <a:pt x="1" y="10123"/>
                  </a:lnTo>
                  <a:lnTo>
                    <a:pt x="4682" y="22099"/>
                  </a:lnTo>
                  <a:lnTo>
                    <a:pt x="2584" y="39850"/>
                  </a:lnTo>
                  <a:cubicBezTo>
                    <a:pt x="3367" y="40197"/>
                    <a:pt x="5728" y="40319"/>
                    <a:pt x="8765" y="40319"/>
                  </a:cubicBezTo>
                  <a:cubicBezTo>
                    <a:pt x="15961" y="40319"/>
                    <a:pt x="26959" y="39634"/>
                    <a:pt x="29783" y="39634"/>
                  </a:cubicBezTo>
                  <a:cubicBezTo>
                    <a:pt x="30171" y="39634"/>
                    <a:pt x="30405" y="39647"/>
                    <a:pt x="30453" y="39676"/>
                  </a:cubicBezTo>
                  <a:lnTo>
                    <a:pt x="30453" y="39676"/>
                  </a:lnTo>
                  <a:lnTo>
                    <a:pt x="28086" y="28360"/>
                  </a:lnTo>
                  <a:lnTo>
                    <a:pt x="38846" y="20700"/>
                  </a:lnTo>
                  <a:lnTo>
                    <a:pt x="35959" y="7539"/>
                  </a:lnTo>
                  <a:cubicBezTo>
                    <a:pt x="35017" y="3101"/>
                    <a:pt x="31096" y="1"/>
                    <a:pt x="26597"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7507250" y="3537575"/>
              <a:ext cx="25" cy="25"/>
            </a:xfrm>
            <a:custGeom>
              <a:avLst/>
              <a:gdLst/>
              <a:ahLst/>
              <a:cxnLst/>
              <a:rect l="l" t="t" r="r" b="b"/>
              <a:pathLst>
                <a:path w="1" h="1" extrusionOk="0">
                  <a:moveTo>
                    <a:pt x="0" y="1"/>
                  </a:move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7531550" y="3537575"/>
              <a:ext cx="563875" cy="645025"/>
            </a:xfrm>
            <a:custGeom>
              <a:avLst/>
              <a:gdLst/>
              <a:ahLst/>
              <a:cxnLst/>
              <a:rect l="l" t="t" r="r" b="b"/>
              <a:pathLst>
                <a:path w="22555" h="25801" extrusionOk="0">
                  <a:moveTo>
                    <a:pt x="5016" y="1"/>
                  </a:moveTo>
                  <a:lnTo>
                    <a:pt x="1" y="3283"/>
                  </a:lnTo>
                  <a:lnTo>
                    <a:pt x="4135" y="20335"/>
                  </a:lnTo>
                  <a:cubicBezTo>
                    <a:pt x="5015" y="23820"/>
                    <a:pt x="8087" y="25800"/>
                    <a:pt x="11207" y="25800"/>
                  </a:cubicBezTo>
                  <a:cubicBezTo>
                    <a:pt x="13257" y="25800"/>
                    <a:pt x="15327" y="24945"/>
                    <a:pt x="16810" y="23101"/>
                  </a:cubicBezTo>
                  <a:lnTo>
                    <a:pt x="22555" y="16110"/>
                  </a:lnTo>
                  <a:lnTo>
                    <a:pt x="17114" y="4773"/>
                  </a:lnTo>
                  <a:lnTo>
                    <a:pt x="11491" y="11156"/>
                  </a:lnTo>
                  <a:lnTo>
                    <a:pt x="5016" y="1"/>
                  </a:ln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7810450" y="3804425"/>
              <a:ext cx="57775" cy="90325"/>
            </a:xfrm>
            <a:custGeom>
              <a:avLst/>
              <a:gdLst/>
              <a:ahLst/>
              <a:cxnLst/>
              <a:rect l="l" t="t" r="r" b="b"/>
              <a:pathLst>
                <a:path w="2311" h="3613" extrusionOk="0">
                  <a:moveTo>
                    <a:pt x="194" y="1"/>
                  </a:moveTo>
                  <a:cubicBezTo>
                    <a:pt x="165" y="1"/>
                    <a:pt x="140" y="8"/>
                    <a:pt x="122" y="26"/>
                  </a:cubicBezTo>
                  <a:cubicBezTo>
                    <a:pt x="31" y="56"/>
                    <a:pt x="0" y="208"/>
                    <a:pt x="31" y="269"/>
                  </a:cubicBezTo>
                  <a:lnTo>
                    <a:pt x="1946" y="3521"/>
                  </a:lnTo>
                  <a:cubicBezTo>
                    <a:pt x="1976" y="3582"/>
                    <a:pt x="2006" y="3612"/>
                    <a:pt x="2097" y="3612"/>
                  </a:cubicBezTo>
                  <a:cubicBezTo>
                    <a:pt x="2128" y="3612"/>
                    <a:pt x="2158" y="3612"/>
                    <a:pt x="2219" y="3582"/>
                  </a:cubicBezTo>
                  <a:cubicBezTo>
                    <a:pt x="2280" y="3552"/>
                    <a:pt x="2310" y="3400"/>
                    <a:pt x="2280" y="3309"/>
                  </a:cubicBezTo>
                  <a:lnTo>
                    <a:pt x="395" y="87"/>
                  </a:lnTo>
                  <a:cubicBezTo>
                    <a:pt x="352" y="44"/>
                    <a:pt x="264" y="1"/>
                    <a:pt x="19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7959375" y="3401375"/>
              <a:ext cx="1000800" cy="1019600"/>
            </a:xfrm>
            <a:custGeom>
              <a:avLst/>
              <a:gdLst/>
              <a:ahLst/>
              <a:cxnLst/>
              <a:rect l="l" t="t" r="r" b="b"/>
              <a:pathLst>
                <a:path w="40032" h="40784" extrusionOk="0">
                  <a:moveTo>
                    <a:pt x="30417" y="39906"/>
                  </a:moveTo>
                  <a:cubicBezTo>
                    <a:pt x="30411" y="39906"/>
                    <a:pt x="30403" y="39906"/>
                    <a:pt x="30394" y="39907"/>
                  </a:cubicBezTo>
                  <a:lnTo>
                    <a:pt x="30394" y="39907"/>
                  </a:lnTo>
                  <a:lnTo>
                    <a:pt x="30396" y="39917"/>
                  </a:lnTo>
                  <a:cubicBezTo>
                    <a:pt x="30449" y="39910"/>
                    <a:pt x="30455" y="39906"/>
                    <a:pt x="30417" y="39906"/>
                  </a:cubicBezTo>
                  <a:close/>
                  <a:moveTo>
                    <a:pt x="25322" y="1"/>
                  </a:moveTo>
                  <a:cubicBezTo>
                    <a:pt x="24537" y="1"/>
                    <a:pt x="23778" y="43"/>
                    <a:pt x="23071" y="99"/>
                  </a:cubicBezTo>
                  <a:cubicBezTo>
                    <a:pt x="20670" y="281"/>
                    <a:pt x="24196" y="6604"/>
                    <a:pt x="16323" y="6604"/>
                  </a:cubicBezTo>
                  <a:cubicBezTo>
                    <a:pt x="8420" y="6604"/>
                    <a:pt x="12159" y="129"/>
                    <a:pt x="10700" y="99"/>
                  </a:cubicBezTo>
                  <a:cubicBezTo>
                    <a:pt x="10496" y="94"/>
                    <a:pt x="10296" y="91"/>
                    <a:pt x="10098" y="91"/>
                  </a:cubicBezTo>
                  <a:cubicBezTo>
                    <a:pt x="6617" y="91"/>
                    <a:pt x="4124" y="933"/>
                    <a:pt x="1794" y="5449"/>
                  </a:cubicBezTo>
                  <a:cubicBezTo>
                    <a:pt x="1156" y="6664"/>
                    <a:pt x="1" y="10221"/>
                    <a:pt x="1" y="10221"/>
                  </a:cubicBezTo>
                  <a:lnTo>
                    <a:pt x="4591" y="21345"/>
                  </a:lnTo>
                  <a:lnTo>
                    <a:pt x="2524" y="39917"/>
                  </a:lnTo>
                  <a:cubicBezTo>
                    <a:pt x="3018" y="40566"/>
                    <a:pt x="6162" y="40783"/>
                    <a:pt x="10174" y="40783"/>
                  </a:cubicBezTo>
                  <a:cubicBezTo>
                    <a:pt x="18155" y="40783"/>
                    <a:pt x="29573" y="39925"/>
                    <a:pt x="30394" y="39907"/>
                  </a:cubicBezTo>
                  <a:lnTo>
                    <a:pt x="30394" y="39907"/>
                  </a:lnTo>
                  <a:lnTo>
                    <a:pt x="26688" y="20677"/>
                  </a:lnTo>
                  <a:lnTo>
                    <a:pt x="40032" y="20160"/>
                  </a:lnTo>
                  <a:lnTo>
                    <a:pt x="35685" y="6695"/>
                  </a:lnTo>
                  <a:cubicBezTo>
                    <a:pt x="33787" y="1050"/>
                    <a:pt x="29232" y="1"/>
                    <a:pt x="25322"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8399350" y="2804250"/>
              <a:ext cx="354900" cy="502000"/>
            </a:xfrm>
            <a:custGeom>
              <a:avLst/>
              <a:gdLst/>
              <a:ahLst/>
              <a:cxnLst/>
              <a:rect l="l" t="t" r="r" b="b"/>
              <a:pathLst>
                <a:path w="14196" h="20080" extrusionOk="0">
                  <a:moveTo>
                    <a:pt x="6637" y="1"/>
                  </a:moveTo>
                  <a:cubicBezTo>
                    <a:pt x="6593" y="1"/>
                    <a:pt x="6549" y="1"/>
                    <a:pt x="6506" y="2"/>
                  </a:cubicBezTo>
                  <a:cubicBezTo>
                    <a:pt x="3983" y="63"/>
                    <a:pt x="1825" y="1734"/>
                    <a:pt x="1034" y="4075"/>
                  </a:cubicBezTo>
                  <a:cubicBezTo>
                    <a:pt x="1" y="7054"/>
                    <a:pt x="1673" y="10336"/>
                    <a:pt x="3800" y="16111"/>
                  </a:cubicBezTo>
                  <a:cubicBezTo>
                    <a:pt x="4874" y="19095"/>
                    <a:pt x="6417" y="20080"/>
                    <a:pt x="7987" y="20080"/>
                  </a:cubicBezTo>
                  <a:cubicBezTo>
                    <a:pt x="11041" y="20080"/>
                    <a:pt x="14196" y="16355"/>
                    <a:pt x="14196" y="16355"/>
                  </a:cubicBezTo>
                  <a:cubicBezTo>
                    <a:pt x="10062" y="15747"/>
                    <a:pt x="10518" y="12890"/>
                    <a:pt x="10487" y="12707"/>
                  </a:cubicBezTo>
                  <a:cubicBezTo>
                    <a:pt x="10396" y="12038"/>
                    <a:pt x="10822" y="9424"/>
                    <a:pt x="10639" y="3619"/>
                  </a:cubicBezTo>
                  <a:cubicBezTo>
                    <a:pt x="10520" y="676"/>
                    <a:pt x="8570" y="1"/>
                    <a:pt x="663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8152400" y="2823675"/>
              <a:ext cx="436950" cy="411650"/>
            </a:xfrm>
            <a:custGeom>
              <a:avLst/>
              <a:gdLst/>
              <a:ahLst/>
              <a:cxnLst/>
              <a:rect l="l" t="t" r="r" b="b"/>
              <a:pathLst>
                <a:path w="17478" h="16466" extrusionOk="0">
                  <a:moveTo>
                    <a:pt x="5686" y="0"/>
                  </a:moveTo>
                  <a:cubicBezTo>
                    <a:pt x="3577" y="0"/>
                    <a:pt x="1628" y="1448"/>
                    <a:pt x="1095" y="3632"/>
                  </a:cubicBezTo>
                  <a:lnTo>
                    <a:pt x="426" y="6641"/>
                  </a:lnTo>
                  <a:lnTo>
                    <a:pt x="760" y="6672"/>
                  </a:lnTo>
                  <a:cubicBezTo>
                    <a:pt x="547" y="7371"/>
                    <a:pt x="335" y="8131"/>
                    <a:pt x="274" y="8921"/>
                  </a:cubicBezTo>
                  <a:lnTo>
                    <a:pt x="0" y="11413"/>
                  </a:lnTo>
                  <a:lnTo>
                    <a:pt x="943" y="16429"/>
                  </a:lnTo>
                  <a:lnTo>
                    <a:pt x="11034" y="16429"/>
                  </a:lnTo>
                  <a:cubicBezTo>
                    <a:pt x="11034" y="16446"/>
                    <a:pt x="11204" y="16465"/>
                    <a:pt x="11486" y="16465"/>
                  </a:cubicBezTo>
                  <a:cubicBezTo>
                    <a:pt x="12706" y="16465"/>
                    <a:pt x="16019" y="16106"/>
                    <a:pt x="16809" y="13663"/>
                  </a:cubicBezTo>
                  <a:cubicBezTo>
                    <a:pt x="17478" y="12113"/>
                    <a:pt x="17143" y="10258"/>
                    <a:pt x="16232" y="8799"/>
                  </a:cubicBezTo>
                  <a:lnTo>
                    <a:pt x="16140" y="6824"/>
                  </a:lnTo>
                  <a:lnTo>
                    <a:pt x="16140" y="6216"/>
                  </a:lnTo>
                  <a:cubicBezTo>
                    <a:pt x="16255" y="1760"/>
                    <a:pt x="13013" y="1626"/>
                    <a:pt x="12622" y="1626"/>
                  </a:cubicBezTo>
                  <a:cubicBezTo>
                    <a:pt x="12597" y="1626"/>
                    <a:pt x="12584" y="1626"/>
                    <a:pt x="12584" y="1626"/>
                  </a:cubicBezTo>
                  <a:cubicBezTo>
                    <a:pt x="12094" y="1490"/>
                    <a:pt x="11628" y="1378"/>
                    <a:pt x="11122" y="1378"/>
                  </a:cubicBezTo>
                  <a:cubicBezTo>
                    <a:pt x="11063" y="1378"/>
                    <a:pt x="11003" y="1380"/>
                    <a:pt x="10943" y="1383"/>
                  </a:cubicBezTo>
                  <a:lnTo>
                    <a:pt x="10365" y="1444"/>
                  </a:lnTo>
                  <a:lnTo>
                    <a:pt x="7295" y="289"/>
                  </a:lnTo>
                  <a:cubicBezTo>
                    <a:pt x="6762" y="93"/>
                    <a:pt x="6219" y="0"/>
                    <a:pt x="568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8566525" y="3384850"/>
              <a:ext cx="25" cy="25"/>
            </a:xfrm>
            <a:custGeom>
              <a:avLst/>
              <a:gdLst/>
              <a:ahLst/>
              <a:cxnLst/>
              <a:rect l="l" t="t" r="r" b="b"/>
              <a:pathLst>
                <a:path w="1" h="1" extrusionOk="0">
                  <a:moveTo>
                    <a:pt x="1" y="0"/>
                  </a:move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8155425" y="2941825"/>
              <a:ext cx="426325" cy="568725"/>
            </a:xfrm>
            <a:custGeom>
              <a:avLst/>
              <a:gdLst/>
              <a:ahLst/>
              <a:cxnLst/>
              <a:rect l="l" t="t" r="r" b="b"/>
              <a:pathLst>
                <a:path w="17053" h="22749" extrusionOk="0">
                  <a:moveTo>
                    <a:pt x="4773" y="0"/>
                  </a:moveTo>
                  <a:lnTo>
                    <a:pt x="4256" y="2493"/>
                  </a:lnTo>
                  <a:lnTo>
                    <a:pt x="1733" y="2128"/>
                  </a:lnTo>
                  <a:lnTo>
                    <a:pt x="487" y="9119"/>
                  </a:lnTo>
                  <a:cubicBezTo>
                    <a:pt x="1" y="11855"/>
                    <a:pt x="1521" y="14499"/>
                    <a:pt x="3983" y="15411"/>
                  </a:cubicBezTo>
                  <a:lnTo>
                    <a:pt x="4378" y="18603"/>
                  </a:lnTo>
                  <a:cubicBezTo>
                    <a:pt x="4659" y="20884"/>
                    <a:pt x="6664" y="22617"/>
                    <a:pt x="8988" y="22617"/>
                  </a:cubicBezTo>
                  <a:cubicBezTo>
                    <a:pt x="9172" y="22617"/>
                    <a:pt x="9358" y="22607"/>
                    <a:pt x="9545" y="22584"/>
                  </a:cubicBezTo>
                  <a:lnTo>
                    <a:pt x="9636" y="22584"/>
                  </a:lnTo>
                  <a:cubicBezTo>
                    <a:pt x="9895" y="22554"/>
                    <a:pt x="10146" y="22541"/>
                    <a:pt x="10387" y="22541"/>
                  </a:cubicBezTo>
                  <a:cubicBezTo>
                    <a:pt x="11375" y="22541"/>
                    <a:pt x="12204" y="22749"/>
                    <a:pt x="12784" y="22749"/>
                  </a:cubicBezTo>
                  <a:cubicBezTo>
                    <a:pt x="13459" y="22749"/>
                    <a:pt x="13795" y="22467"/>
                    <a:pt x="13649" y="21247"/>
                  </a:cubicBezTo>
                  <a:lnTo>
                    <a:pt x="12949" y="9788"/>
                  </a:lnTo>
                  <a:lnTo>
                    <a:pt x="12949" y="9788"/>
                  </a:lnTo>
                  <a:lnTo>
                    <a:pt x="14256" y="9818"/>
                  </a:lnTo>
                  <a:cubicBezTo>
                    <a:pt x="14276" y="9819"/>
                    <a:pt x="14295" y="9819"/>
                    <a:pt x="14314" y="9819"/>
                  </a:cubicBezTo>
                  <a:cubicBezTo>
                    <a:pt x="15749" y="9819"/>
                    <a:pt x="16992" y="8704"/>
                    <a:pt x="17022" y="7235"/>
                  </a:cubicBezTo>
                  <a:lnTo>
                    <a:pt x="17022" y="7143"/>
                  </a:lnTo>
                  <a:cubicBezTo>
                    <a:pt x="17053" y="5654"/>
                    <a:pt x="15928" y="4377"/>
                    <a:pt x="14439" y="4347"/>
                  </a:cubicBezTo>
                  <a:lnTo>
                    <a:pt x="13557" y="4317"/>
                  </a:lnTo>
                  <a:lnTo>
                    <a:pt x="12524" y="6171"/>
                  </a:lnTo>
                  <a:cubicBezTo>
                    <a:pt x="12375" y="6456"/>
                    <a:pt x="12119" y="6585"/>
                    <a:pt x="11865" y="6585"/>
                  </a:cubicBezTo>
                  <a:cubicBezTo>
                    <a:pt x="11497" y="6585"/>
                    <a:pt x="11131" y="6316"/>
                    <a:pt x="11095" y="5867"/>
                  </a:cubicBezTo>
                  <a:lnTo>
                    <a:pt x="10700" y="1976"/>
                  </a:lnTo>
                  <a:cubicBezTo>
                    <a:pt x="10662" y="1539"/>
                    <a:pt x="10303" y="1268"/>
                    <a:pt x="9927" y="1268"/>
                  </a:cubicBezTo>
                  <a:cubicBezTo>
                    <a:pt x="9703" y="1268"/>
                    <a:pt x="9473" y="1365"/>
                    <a:pt x="9302" y="1581"/>
                  </a:cubicBezTo>
                  <a:lnTo>
                    <a:pt x="8420" y="2645"/>
                  </a:lnTo>
                  <a:lnTo>
                    <a:pt x="5442" y="2523"/>
                  </a:lnTo>
                  <a:lnTo>
                    <a:pt x="4773"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8186600" y="3084600"/>
              <a:ext cx="27375" cy="26025"/>
            </a:xfrm>
            <a:custGeom>
              <a:avLst/>
              <a:gdLst/>
              <a:ahLst/>
              <a:cxnLst/>
              <a:rect l="l" t="t" r="r" b="b"/>
              <a:pathLst>
                <a:path w="1095" h="1041" extrusionOk="0">
                  <a:moveTo>
                    <a:pt x="585" y="0"/>
                  </a:moveTo>
                  <a:cubicBezTo>
                    <a:pt x="356" y="0"/>
                    <a:pt x="115" y="176"/>
                    <a:pt x="30" y="429"/>
                  </a:cubicBezTo>
                  <a:cubicBezTo>
                    <a:pt x="0" y="703"/>
                    <a:pt x="182" y="1007"/>
                    <a:pt x="456" y="1037"/>
                  </a:cubicBezTo>
                  <a:cubicBezTo>
                    <a:pt x="476" y="1039"/>
                    <a:pt x="496" y="1041"/>
                    <a:pt x="516" y="1041"/>
                  </a:cubicBezTo>
                  <a:cubicBezTo>
                    <a:pt x="772" y="1041"/>
                    <a:pt x="1036" y="865"/>
                    <a:pt x="1064" y="612"/>
                  </a:cubicBezTo>
                  <a:cubicBezTo>
                    <a:pt x="1094" y="338"/>
                    <a:pt x="912" y="34"/>
                    <a:pt x="638" y="4"/>
                  </a:cubicBezTo>
                  <a:cubicBezTo>
                    <a:pt x="621" y="2"/>
                    <a:pt x="603" y="0"/>
                    <a:pt x="58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8292975" y="3084675"/>
              <a:ext cx="29650" cy="28900"/>
            </a:xfrm>
            <a:custGeom>
              <a:avLst/>
              <a:gdLst/>
              <a:ahLst/>
              <a:cxnLst/>
              <a:rect l="l" t="t" r="r" b="b"/>
              <a:pathLst>
                <a:path w="1186" h="1156" extrusionOk="0">
                  <a:moveTo>
                    <a:pt x="578" y="1"/>
                  </a:moveTo>
                  <a:cubicBezTo>
                    <a:pt x="244" y="1"/>
                    <a:pt x="0" y="274"/>
                    <a:pt x="31" y="609"/>
                  </a:cubicBezTo>
                  <a:cubicBezTo>
                    <a:pt x="92" y="913"/>
                    <a:pt x="335" y="1156"/>
                    <a:pt x="639" y="1156"/>
                  </a:cubicBezTo>
                  <a:cubicBezTo>
                    <a:pt x="943" y="1095"/>
                    <a:pt x="1186" y="821"/>
                    <a:pt x="1186" y="518"/>
                  </a:cubicBezTo>
                  <a:cubicBezTo>
                    <a:pt x="1155" y="214"/>
                    <a:pt x="882" y="1"/>
                    <a:pt x="57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8261050" y="3260850"/>
              <a:ext cx="35000" cy="12875"/>
            </a:xfrm>
            <a:custGeom>
              <a:avLst/>
              <a:gdLst/>
              <a:ahLst/>
              <a:cxnLst/>
              <a:rect l="l" t="t" r="r" b="b"/>
              <a:pathLst>
                <a:path w="1400" h="515" extrusionOk="0">
                  <a:moveTo>
                    <a:pt x="578" y="0"/>
                  </a:moveTo>
                  <a:cubicBezTo>
                    <a:pt x="296" y="0"/>
                    <a:pt x="78" y="97"/>
                    <a:pt x="62" y="97"/>
                  </a:cubicBezTo>
                  <a:cubicBezTo>
                    <a:pt x="31" y="127"/>
                    <a:pt x="1" y="188"/>
                    <a:pt x="31" y="249"/>
                  </a:cubicBezTo>
                  <a:cubicBezTo>
                    <a:pt x="62" y="279"/>
                    <a:pt x="92" y="279"/>
                    <a:pt x="92" y="279"/>
                  </a:cubicBezTo>
                  <a:lnTo>
                    <a:pt x="183" y="279"/>
                  </a:lnTo>
                  <a:cubicBezTo>
                    <a:pt x="199" y="279"/>
                    <a:pt x="360" y="214"/>
                    <a:pt x="571" y="214"/>
                  </a:cubicBezTo>
                  <a:cubicBezTo>
                    <a:pt x="769" y="214"/>
                    <a:pt x="1011" y="271"/>
                    <a:pt x="1217" y="492"/>
                  </a:cubicBezTo>
                  <a:cubicBezTo>
                    <a:pt x="1232" y="507"/>
                    <a:pt x="1255" y="515"/>
                    <a:pt x="1281" y="515"/>
                  </a:cubicBezTo>
                  <a:cubicBezTo>
                    <a:pt x="1308" y="515"/>
                    <a:pt x="1338" y="507"/>
                    <a:pt x="1369" y="492"/>
                  </a:cubicBezTo>
                  <a:cubicBezTo>
                    <a:pt x="1399" y="431"/>
                    <a:pt x="1399" y="370"/>
                    <a:pt x="1369" y="340"/>
                  </a:cubicBezTo>
                  <a:cubicBezTo>
                    <a:pt x="1115" y="72"/>
                    <a:pt x="822" y="0"/>
                    <a:pt x="578"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8285375" y="3012200"/>
              <a:ext cx="82100" cy="34800"/>
            </a:xfrm>
            <a:custGeom>
              <a:avLst/>
              <a:gdLst/>
              <a:ahLst/>
              <a:cxnLst/>
              <a:rect l="l" t="t" r="r" b="b"/>
              <a:pathLst>
                <a:path w="3284" h="1392" extrusionOk="0">
                  <a:moveTo>
                    <a:pt x="1521" y="0"/>
                  </a:moveTo>
                  <a:cubicBezTo>
                    <a:pt x="940" y="0"/>
                    <a:pt x="459" y="162"/>
                    <a:pt x="274" y="347"/>
                  </a:cubicBezTo>
                  <a:cubicBezTo>
                    <a:pt x="1" y="590"/>
                    <a:pt x="92" y="802"/>
                    <a:pt x="244" y="924"/>
                  </a:cubicBezTo>
                  <a:cubicBezTo>
                    <a:pt x="426" y="1046"/>
                    <a:pt x="700" y="1046"/>
                    <a:pt x="912" y="1076"/>
                  </a:cubicBezTo>
                  <a:cubicBezTo>
                    <a:pt x="1156" y="1076"/>
                    <a:pt x="1368" y="1106"/>
                    <a:pt x="1611" y="1167"/>
                  </a:cubicBezTo>
                  <a:cubicBezTo>
                    <a:pt x="1794" y="1198"/>
                    <a:pt x="2067" y="1258"/>
                    <a:pt x="2280" y="1319"/>
                  </a:cubicBezTo>
                  <a:cubicBezTo>
                    <a:pt x="2458" y="1364"/>
                    <a:pt x="2636" y="1392"/>
                    <a:pt x="2802" y="1392"/>
                  </a:cubicBezTo>
                  <a:cubicBezTo>
                    <a:pt x="2863" y="1392"/>
                    <a:pt x="2922" y="1388"/>
                    <a:pt x="2979" y="1380"/>
                  </a:cubicBezTo>
                  <a:cubicBezTo>
                    <a:pt x="3162" y="1350"/>
                    <a:pt x="3283" y="1106"/>
                    <a:pt x="3131" y="772"/>
                  </a:cubicBezTo>
                  <a:cubicBezTo>
                    <a:pt x="2979" y="499"/>
                    <a:pt x="2463" y="134"/>
                    <a:pt x="1794" y="12"/>
                  </a:cubicBezTo>
                  <a:cubicBezTo>
                    <a:pt x="1701" y="4"/>
                    <a:pt x="1610" y="0"/>
                    <a:pt x="152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8168350" y="3014850"/>
              <a:ext cx="57025" cy="27600"/>
            </a:xfrm>
            <a:custGeom>
              <a:avLst/>
              <a:gdLst/>
              <a:ahLst/>
              <a:cxnLst/>
              <a:rect l="l" t="t" r="r" b="b"/>
              <a:pathLst>
                <a:path w="2281" h="1104" extrusionOk="0">
                  <a:moveTo>
                    <a:pt x="1322" y="1"/>
                  </a:moveTo>
                  <a:cubicBezTo>
                    <a:pt x="1231" y="1"/>
                    <a:pt x="1134" y="9"/>
                    <a:pt x="1034" y="28"/>
                  </a:cubicBezTo>
                  <a:cubicBezTo>
                    <a:pt x="548" y="89"/>
                    <a:pt x="244" y="393"/>
                    <a:pt x="122" y="636"/>
                  </a:cubicBezTo>
                  <a:cubicBezTo>
                    <a:pt x="1" y="909"/>
                    <a:pt x="92" y="1061"/>
                    <a:pt x="244" y="1092"/>
                  </a:cubicBezTo>
                  <a:cubicBezTo>
                    <a:pt x="284" y="1100"/>
                    <a:pt x="325" y="1104"/>
                    <a:pt x="366" y="1104"/>
                  </a:cubicBezTo>
                  <a:cubicBezTo>
                    <a:pt x="477" y="1104"/>
                    <a:pt x="588" y="1075"/>
                    <a:pt x="700" y="1031"/>
                  </a:cubicBezTo>
                  <a:cubicBezTo>
                    <a:pt x="852" y="1000"/>
                    <a:pt x="1034" y="970"/>
                    <a:pt x="1186" y="940"/>
                  </a:cubicBezTo>
                  <a:cubicBezTo>
                    <a:pt x="1338" y="879"/>
                    <a:pt x="1490" y="879"/>
                    <a:pt x="1672" y="848"/>
                  </a:cubicBezTo>
                  <a:cubicBezTo>
                    <a:pt x="1824" y="818"/>
                    <a:pt x="2037" y="818"/>
                    <a:pt x="2128" y="727"/>
                  </a:cubicBezTo>
                  <a:cubicBezTo>
                    <a:pt x="2250" y="666"/>
                    <a:pt x="2280" y="484"/>
                    <a:pt x="2098" y="271"/>
                  </a:cubicBezTo>
                  <a:cubicBezTo>
                    <a:pt x="1953" y="126"/>
                    <a:pt x="1674" y="1"/>
                    <a:pt x="132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8297525" y="3109575"/>
              <a:ext cx="25100" cy="5525"/>
            </a:xfrm>
            <a:custGeom>
              <a:avLst/>
              <a:gdLst/>
              <a:ahLst/>
              <a:cxnLst/>
              <a:rect l="l" t="t" r="r" b="b"/>
              <a:pathLst>
                <a:path w="1004" h="221" extrusionOk="0">
                  <a:moveTo>
                    <a:pt x="533" y="1"/>
                  </a:moveTo>
                  <a:cubicBezTo>
                    <a:pt x="375" y="1"/>
                    <a:pt x="190" y="54"/>
                    <a:pt x="1" y="221"/>
                  </a:cubicBezTo>
                  <a:lnTo>
                    <a:pt x="1004" y="160"/>
                  </a:lnTo>
                  <a:cubicBezTo>
                    <a:pt x="1004" y="160"/>
                    <a:pt x="808" y="1"/>
                    <a:pt x="533"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8292225" y="3106100"/>
              <a:ext cx="35725" cy="15075"/>
            </a:xfrm>
            <a:custGeom>
              <a:avLst/>
              <a:gdLst/>
              <a:ahLst/>
              <a:cxnLst/>
              <a:rect l="l" t="t" r="r" b="b"/>
              <a:pathLst>
                <a:path w="1429" h="603" extrusionOk="0">
                  <a:moveTo>
                    <a:pt x="730" y="0"/>
                  </a:moveTo>
                  <a:cubicBezTo>
                    <a:pt x="523" y="0"/>
                    <a:pt x="292" y="61"/>
                    <a:pt x="61" y="238"/>
                  </a:cubicBezTo>
                  <a:cubicBezTo>
                    <a:pt x="0" y="299"/>
                    <a:pt x="0" y="451"/>
                    <a:pt x="61" y="512"/>
                  </a:cubicBezTo>
                  <a:cubicBezTo>
                    <a:pt x="122" y="542"/>
                    <a:pt x="182" y="603"/>
                    <a:pt x="213" y="603"/>
                  </a:cubicBezTo>
                  <a:cubicBezTo>
                    <a:pt x="274" y="603"/>
                    <a:pt x="304" y="542"/>
                    <a:pt x="334" y="542"/>
                  </a:cubicBezTo>
                  <a:cubicBezTo>
                    <a:pt x="492" y="409"/>
                    <a:pt x="639" y="367"/>
                    <a:pt x="762" y="367"/>
                  </a:cubicBezTo>
                  <a:cubicBezTo>
                    <a:pt x="947" y="367"/>
                    <a:pt x="1076" y="463"/>
                    <a:pt x="1094" y="481"/>
                  </a:cubicBezTo>
                  <a:cubicBezTo>
                    <a:pt x="1129" y="504"/>
                    <a:pt x="1164" y="514"/>
                    <a:pt x="1199" y="514"/>
                  </a:cubicBezTo>
                  <a:cubicBezTo>
                    <a:pt x="1255" y="514"/>
                    <a:pt x="1312" y="488"/>
                    <a:pt x="1368" y="451"/>
                  </a:cubicBezTo>
                  <a:cubicBezTo>
                    <a:pt x="1429" y="360"/>
                    <a:pt x="1398" y="238"/>
                    <a:pt x="1337" y="177"/>
                  </a:cubicBezTo>
                  <a:cubicBezTo>
                    <a:pt x="1203" y="93"/>
                    <a:pt x="985" y="0"/>
                    <a:pt x="73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8192675" y="3106425"/>
              <a:ext cx="15225" cy="4125"/>
            </a:xfrm>
            <a:custGeom>
              <a:avLst/>
              <a:gdLst/>
              <a:ahLst/>
              <a:cxnLst/>
              <a:rect l="l" t="t" r="r" b="b"/>
              <a:pathLst>
                <a:path w="609" h="165" extrusionOk="0">
                  <a:moveTo>
                    <a:pt x="358" y="1"/>
                  </a:moveTo>
                  <a:cubicBezTo>
                    <a:pt x="254" y="1"/>
                    <a:pt x="127" y="38"/>
                    <a:pt x="0" y="164"/>
                  </a:cubicBezTo>
                  <a:lnTo>
                    <a:pt x="608" y="73"/>
                  </a:lnTo>
                  <a:cubicBezTo>
                    <a:pt x="608" y="73"/>
                    <a:pt x="505" y="1"/>
                    <a:pt x="358"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8187350" y="3101675"/>
              <a:ext cx="25850" cy="13425"/>
            </a:xfrm>
            <a:custGeom>
              <a:avLst/>
              <a:gdLst/>
              <a:ahLst/>
              <a:cxnLst/>
              <a:rect l="l" t="t" r="r" b="b"/>
              <a:pathLst>
                <a:path w="1034" h="537" extrusionOk="0">
                  <a:moveTo>
                    <a:pt x="574" y="1"/>
                  </a:moveTo>
                  <a:cubicBezTo>
                    <a:pt x="422" y="1"/>
                    <a:pt x="249" y="60"/>
                    <a:pt x="92" y="233"/>
                  </a:cubicBezTo>
                  <a:cubicBezTo>
                    <a:pt x="0" y="293"/>
                    <a:pt x="0" y="415"/>
                    <a:pt x="92" y="506"/>
                  </a:cubicBezTo>
                  <a:cubicBezTo>
                    <a:pt x="122" y="537"/>
                    <a:pt x="213" y="537"/>
                    <a:pt x="244" y="537"/>
                  </a:cubicBezTo>
                  <a:cubicBezTo>
                    <a:pt x="274" y="537"/>
                    <a:pt x="365" y="537"/>
                    <a:pt x="365" y="476"/>
                  </a:cubicBezTo>
                  <a:cubicBezTo>
                    <a:pt x="436" y="391"/>
                    <a:pt x="507" y="365"/>
                    <a:pt x="565" y="365"/>
                  </a:cubicBezTo>
                  <a:cubicBezTo>
                    <a:pt x="632" y="365"/>
                    <a:pt x="683" y="399"/>
                    <a:pt x="700" y="415"/>
                  </a:cubicBezTo>
                  <a:cubicBezTo>
                    <a:pt x="722" y="449"/>
                    <a:pt x="752" y="462"/>
                    <a:pt x="787" y="462"/>
                  </a:cubicBezTo>
                  <a:cubicBezTo>
                    <a:pt x="846" y="462"/>
                    <a:pt x="915" y="423"/>
                    <a:pt x="973" y="385"/>
                  </a:cubicBezTo>
                  <a:cubicBezTo>
                    <a:pt x="1034" y="293"/>
                    <a:pt x="1004" y="202"/>
                    <a:pt x="912" y="111"/>
                  </a:cubicBezTo>
                  <a:cubicBezTo>
                    <a:pt x="839" y="52"/>
                    <a:pt x="716" y="1"/>
                    <a:pt x="57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8248150" y="3158975"/>
              <a:ext cx="93475" cy="69175"/>
            </a:xfrm>
            <a:custGeom>
              <a:avLst/>
              <a:gdLst/>
              <a:ahLst/>
              <a:cxnLst/>
              <a:rect l="l" t="t" r="r" b="b"/>
              <a:pathLst>
                <a:path w="3739" h="2767" extrusionOk="0">
                  <a:moveTo>
                    <a:pt x="2508" y="0"/>
                  </a:moveTo>
                  <a:cubicBezTo>
                    <a:pt x="2393" y="0"/>
                    <a:pt x="2280" y="44"/>
                    <a:pt x="2189" y="99"/>
                  </a:cubicBezTo>
                  <a:cubicBezTo>
                    <a:pt x="1885" y="372"/>
                    <a:pt x="1277" y="828"/>
                    <a:pt x="365" y="950"/>
                  </a:cubicBezTo>
                  <a:cubicBezTo>
                    <a:pt x="122" y="980"/>
                    <a:pt x="0" y="1223"/>
                    <a:pt x="122" y="1436"/>
                  </a:cubicBezTo>
                  <a:cubicBezTo>
                    <a:pt x="272" y="1812"/>
                    <a:pt x="898" y="2766"/>
                    <a:pt x="1760" y="2766"/>
                  </a:cubicBezTo>
                  <a:cubicBezTo>
                    <a:pt x="1943" y="2766"/>
                    <a:pt x="2138" y="2723"/>
                    <a:pt x="2341" y="2622"/>
                  </a:cubicBezTo>
                  <a:cubicBezTo>
                    <a:pt x="3739" y="1983"/>
                    <a:pt x="3192" y="403"/>
                    <a:pt x="2736" y="68"/>
                  </a:cubicBezTo>
                  <a:cubicBezTo>
                    <a:pt x="2663" y="20"/>
                    <a:pt x="2585" y="0"/>
                    <a:pt x="25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8216975" y="3068725"/>
              <a:ext cx="38025" cy="92725"/>
            </a:xfrm>
            <a:custGeom>
              <a:avLst/>
              <a:gdLst/>
              <a:ahLst/>
              <a:cxnLst/>
              <a:rect l="l" t="t" r="r" b="b"/>
              <a:pathLst>
                <a:path w="1521" h="3709" extrusionOk="0">
                  <a:moveTo>
                    <a:pt x="1308" y="0"/>
                  </a:moveTo>
                  <a:lnTo>
                    <a:pt x="1095" y="2128"/>
                  </a:lnTo>
                  <a:lnTo>
                    <a:pt x="578" y="2159"/>
                  </a:lnTo>
                  <a:cubicBezTo>
                    <a:pt x="558" y="2156"/>
                    <a:pt x="538" y="2155"/>
                    <a:pt x="517" y="2155"/>
                  </a:cubicBezTo>
                  <a:cubicBezTo>
                    <a:pt x="301" y="2155"/>
                    <a:pt x="120" y="2303"/>
                    <a:pt x="92" y="2554"/>
                  </a:cubicBezTo>
                  <a:lnTo>
                    <a:pt x="31" y="2918"/>
                  </a:lnTo>
                  <a:cubicBezTo>
                    <a:pt x="1" y="3222"/>
                    <a:pt x="244" y="3526"/>
                    <a:pt x="548" y="3557"/>
                  </a:cubicBezTo>
                  <a:lnTo>
                    <a:pt x="1521" y="3709"/>
                  </a:lnTo>
                  <a:lnTo>
                    <a:pt x="1521" y="3709"/>
                  </a:lnTo>
                  <a:lnTo>
                    <a:pt x="1308"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8211675" y="3063400"/>
              <a:ext cx="49400" cy="104125"/>
            </a:xfrm>
            <a:custGeom>
              <a:avLst/>
              <a:gdLst/>
              <a:ahLst/>
              <a:cxnLst/>
              <a:rect l="l" t="t" r="r" b="b"/>
              <a:pathLst>
                <a:path w="1976" h="4165" extrusionOk="0">
                  <a:moveTo>
                    <a:pt x="1520" y="1"/>
                  </a:moveTo>
                  <a:cubicBezTo>
                    <a:pt x="1398" y="1"/>
                    <a:pt x="1277" y="92"/>
                    <a:pt x="1277" y="213"/>
                  </a:cubicBezTo>
                  <a:lnTo>
                    <a:pt x="1094" y="2189"/>
                  </a:lnTo>
                  <a:lnTo>
                    <a:pt x="760" y="2220"/>
                  </a:lnTo>
                  <a:cubicBezTo>
                    <a:pt x="724" y="2212"/>
                    <a:pt x="688" y="2209"/>
                    <a:pt x="652" y="2209"/>
                  </a:cubicBezTo>
                  <a:cubicBezTo>
                    <a:pt x="536" y="2209"/>
                    <a:pt x="420" y="2248"/>
                    <a:pt x="304" y="2341"/>
                  </a:cubicBezTo>
                  <a:cubicBezTo>
                    <a:pt x="182" y="2432"/>
                    <a:pt x="91" y="2615"/>
                    <a:pt x="61" y="2767"/>
                  </a:cubicBezTo>
                  <a:lnTo>
                    <a:pt x="31" y="3131"/>
                  </a:lnTo>
                  <a:cubicBezTo>
                    <a:pt x="0" y="3557"/>
                    <a:pt x="304" y="3922"/>
                    <a:pt x="699" y="4013"/>
                  </a:cubicBezTo>
                  <a:lnTo>
                    <a:pt x="1702" y="4165"/>
                  </a:lnTo>
                  <a:cubicBezTo>
                    <a:pt x="1824" y="4165"/>
                    <a:pt x="1885" y="4074"/>
                    <a:pt x="1915" y="3983"/>
                  </a:cubicBezTo>
                  <a:cubicBezTo>
                    <a:pt x="1976" y="3861"/>
                    <a:pt x="1885" y="3739"/>
                    <a:pt x="1763" y="3739"/>
                  </a:cubicBezTo>
                  <a:lnTo>
                    <a:pt x="790" y="3587"/>
                  </a:lnTo>
                  <a:cubicBezTo>
                    <a:pt x="547" y="3587"/>
                    <a:pt x="395" y="3405"/>
                    <a:pt x="456" y="3162"/>
                  </a:cubicBezTo>
                  <a:lnTo>
                    <a:pt x="486" y="2797"/>
                  </a:lnTo>
                  <a:cubicBezTo>
                    <a:pt x="486" y="2706"/>
                    <a:pt x="517" y="2676"/>
                    <a:pt x="547" y="2645"/>
                  </a:cubicBezTo>
                  <a:cubicBezTo>
                    <a:pt x="608" y="2615"/>
                    <a:pt x="638" y="2615"/>
                    <a:pt x="760" y="2615"/>
                  </a:cubicBezTo>
                  <a:lnTo>
                    <a:pt x="1459" y="2554"/>
                  </a:lnTo>
                  <a:lnTo>
                    <a:pt x="1702" y="244"/>
                  </a:lnTo>
                  <a:cubicBezTo>
                    <a:pt x="1702" y="122"/>
                    <a:pt x="1611" y="1"/>
                    <a:pt x="152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8494350" y="3091900"/>
              <a:ext cx="33450" cy="50550"/>
            </a:xfrm>
            <a:custGeom>
              <a:avLst/>
              <a:gdLst/>
              <a:ahLst/>
              <a:cxnLst/>
              <a:rect l="l" t="t" r="r" b="b"/>
              <a:pathLst>
                <a:path w="1338" h="2022" extrusionOk="0">
                  <a:moveTo>
                    <a:pt x="1125" y="1"/>
                  </a:moveTo>
                  <a:cubicBezTo>
                    <a:pt x="1079" y="1"/>
                    <a:pt x="1034" y="16"/>
                    <a:pt x="1003" y="46"/>
                  </a:cubicBezTo>
                  <a:lnTo>
                    <a:pt x="31" y="1110"/>
                  </a:lnTo>
                  <a:cubicBezTo>
                    <a:pt x="0" y="1171"/>
                    <a:pt x="0" y="1201"/>
                    <a:pt x="0" y="1262"/>
                  </a:cubicBezTo>
                  <a:cubicBezTo>
                    <a:pt x="0" y="1353"/>
                    <a:pt x="31" y="1384"/>
                    <a:pt x="92" y="1414"/>
                  </a:cubicBezTo>
                  <a:lnTo>
                    <a:pt x="943" y="1991"/>
                  </a:lnTo>
                  <a:cubicBezTo>
                    <a:pt x="1003" y="2022"/>
                    <a:pt x="1034" y="2022"/>
                    <a:pt x="1064" y="2022"/>
                  </a:cubicBezTo>
                  <a:cubicBezTo>
                    <a:pt x="1095" y="2022"/>
                    <a:pt x="1186" y="1991"/>
                    <a:pt x="1216" y="1931"/>
                  </a:cubicBezTo>
                  <a:cubicBezTo>
                    <a:pt x="1247" y="1839"/>
                    <a:pt x="1216" y="1718"/>
                    <a:pt x="1155" y="1657"/>
                  </a:cubicBezTo>
                  <a:lnTo>
                    <a:pt x="456" y="1201"/>
                  </a:lnTo>
                  <a:lnTo>
                    <a:pt x="1247" y="320"/>
                  </a:lnTo>
                  <a:cubicBezTo>
                    <a:pt x="1338" y="259"/>
                    <a:pt x="1338" y="137"/>
                    <a:pt x="1247" y="46"/>
                  </a:cubicBezTo>
                  <a:cubicBezTo>
                    <a:pt x="1216" y="16"/>
                    <a:pt x="1171" y="1"/>
                    <a:pt x="112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8254975" y="3290600"/>
              <a:ext cx="150475" cy="107950"/>
            </a:xfrm>
            <a:custGeom>
              <a:avLst/>
              <a:gdLst/>
              <a:ahLst/>
              <a:cxnLst/>
              <a:rect l="l" t="t" r="r" b="b"/>
              <a:pathLst>
                <a:path w="6019" h="4318" extrusionOk="0">
                  <a:moveTo>
                    <a:pt x="5897" y="1"/>
                  </a:moveTo>
                  <a:lnTo>
                    <a:pt x="5897" y="1"/>
                  </a:lnTo>
                  <a:cubicBezTo>
                    <a:pt x="5191" y="1329"/>
                    <a:pt x="2553" y="1525"/>
                    <a:pt x="1056" y="1525"/>
                  </a:cubicBezTo>
                  <a:cubicBezTo>
                    <a:pt x="428" y="1525"/>
                    <a:pt x="1" y="1490"/>
                    <a:pt x="1" y="1490"/>
                  </a:cubicBezTo>
                  <a:lnTo>
                    <a:pt x="1" y="1490"/>
                  </a:lnTo>
                  <a:lnTo>
                    <a:pt x="305" y="4317"/>
                  </a:lnTo>
                  <a:cubicBezTo>
                    <a:pt x="6019" y="3132"/>
                    <a:pt x="5897" y="1"/>
                    <a:pt x="589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8491300" y="3153800"/>
              <a:ext cx="63100" cy="60850"/>
            </a:xfrm>
            <a:custGeom>
              <a:avLst/>
              <a:gdLst/>
              <a:ahLst/>
              <a:cxnLst/>
              <a:rect l="l" t="t" r="r" b="b"/>
              <a:pathLst>
                <a:path w="2524" h="2434" extrusionOk="0">
                  <a:moveTo>
                    <a:pt x="1277" y="427"/>
                  </a:moveTo>
                  <a:cubicBezTo>
                    <a:pt x="1673" y="427"/>
                    <a:pt x="2068" y="762"/>
                    <a:pt x="2098" y="1218"/>
                  </a:cubicBezTo>
                  <a:cubicBezTo>
                    <a:pt x="2128" y="1430"/>
                    <a:pt x="2068" y="1643"/>
                    <a:pt x="1916" y="1795"/>
                  </a:cubicBezTo>
                  <a:cubicBezTo>
                    <a:pt x="1764" y="1947"/>
                    <a:pt x="1581" y="2069"/>
                    <a:pt x="1338" y="2069"/>
                  </a:cubicBezTo>
                  <a:cubicBezTo>
                    <a:pt x="1319" y="2070"/>
                    <a:pt x="1300" y="2071"/>
                    <a:pt x="1281" y="2071"/>
                  </a:cubicBezTo>
                  <a:cubicBezTo>
                    <a:pt x="852" y="2071"/>
                    <a:pt x="515" y="1745"/>
                    <a:pt x="457" y="1309"/>
                  </a:cubicBezTo>
                  <a:cubicBezTo>
                    <a:pt x="426" y="853"/>
                    <a:pt x="761" y="458"/>
                    <a:pt x="1217" y="427"/>
                  </a:cubicBezTo>
                  <a:close/>
                  <a:moveTo>
                    <a:pt x="1243" y="0"/>
                  </a:moveTo>
                  <a:cubicBezTo>
                    <a:pt x="1224" y="0"/>
                    <a:pt x="1205" y="1"/>
                    <a:pt x="1186" y="2"/>
                  </a:cubicBezTo>
                  <a:cubicBezTo>
                    <a:pt x="517" y="32"/>
                    <a:pt x="1" y="610"/>
                    <a:pt x="62" y="1309"/>
                  </a:cubicBezTo>
                  <a:cubicBezTo>
                    <a:pt x="92" y="1947"/>
                    <a:pt x="609" y="2433"/>
                    <a:pt x="1277" y="2433"/>
                  </a:cubicBezTo>
                  <a:lnTo>
                    <a:pt x="1338" y="2433"/>
                  </a:lnTo>
                  <a:cubicBezTo>
                    <a:pt x="1673" y="2403"/>
                    <a:pt x="1946" y="2251"/>
                    <a:pt x="2189" y="2038"/>
                  </a:cubicBezTo>
                  <a:cubicBezTo>
                    <a:pt x="2402" y="1795"/>
                    <a:pt x="2524" y="1491"/>
                    <a:pt x="2493" y="1157"/>
                  </a:cubicBezTo>
                  <a:cubicBezTo>
                    <a:pt x="2434" y="478"/>
                    <a:pt x="1860" y="0"/>
                    <a:pt x="1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8523225" y="3115075"/>
              <a:ext cx="25" cy="25"/>
            </a:xfrm>
            <a:custGeom>
              <a:avLst/>
              <a:gdLst/>
              <a:ahLst/>
              <a:cxnLst/>
              <a:rect l="l" t="t" r="r" b="b"/>
              <a:pathLst>
                <a:path w="1" h="1" fill="none" extrusionOk="0">
                  <a:moveTo>
                    <a:pt x="0" y="1"/>
                  </a:moveTo>
                  <a:close/>
                </a:path>
              </a:pathLst>
            </a:custGeom>
            <a:noFill/>
            <a:ln w="50150" cap="rnd" cmpd="sng">
              <a:solidFill>
                <a:srgbClr val="465A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8249650" y="3059150"/>
              <a:ext cx="107950" cy="98950"/>
            </a:xfrm>
            <a:custGeom>
              <a:avLst/>
              <a:gdLst/>
              <a:ahLst/>
              <a:cxnLst/>
              <a:rect l="l" t="t" r="r" b="b"/>
              <a:pathLst>
                <a:path w="4318" h="3958" extrusionOk="0">
                  <a:moveTo>
                    <a:pt x="2188" y="260"/>
                  </a:moveTo>
                  <a:cubicBezTo>
                    <a:pt x="2298" y="260"/>
                    <a:pt x="2411" y="270"/>
                    <a:pt x="2524" y="292"/>
                  </a:cubicBezTo>
                  <a:cubicBezTo>
                    <a:pt x="3436" y="505"/>
                    <a:pt x="4013" y="1417"/>
                    <a:pt x="3831" y="2329"/>
                  </a:cubicBezTo>
                  <a:cubicBezTo>
                    <a:pt x="3645" y="3123"/>
                    <a:pt x="2930" y="3640"/>
                    <a:pt x="2166" y="3640"/>
                  </a:cubicBezTo>
                  <a:cubicBezTo>
                    <a:pt x="2053" y="3640"/>
                    <a:pt x="1939" y="3629"/>
                    <a:pt x="1825" y="3605"/>
                  </a:cubicBezTo>
                  <a:cubicBezTo>
                    <a:pt x="913" y="3423"/>
                    <a:pt x="335" y="2511"/>
                    <a:pt x="518" y="1599"/>
                  </a:cubicBezTo>
                  <a:cubicBezTo>
                    <a:pt x="678" y="824"/>
                    <a:pt x="1380" y="260"/>
                    <a:pt x="2188" y="260"/>
                  </a:cubicBezTo>
                  <a:close/>
                  <a:moveTo>
                    <a:pt x="2157" y="1"/>
                  </a:moveTo>
                  <a:cubicBezTo>
                    <a:pt x="1249" y="1"/>
                    <a:pt x="424" y="648"/>
                    <a:pt x="214" y="1569"/>
                  </a:cubicBezTo>
                  <a:cubicBezTo>
                    <a:pt x="1" y="2602"/>
                    <a:pt x="670" y="3697"/>
                    <a:pt x="1733" y="3909"/>
                  </a:cubicBezTo>
                  <a:cubicBezTo>
                    <a:pt x="1877" y="3942"/>
                    <a:pt x="2020" y="3958"/>
                    <a:pt x="2161" y="3958"/>
                  </a:cubicBezTo>
                  <a:cubicBezTo>
                    <a:pt x="3069" y="3958"/>
                    <a:pt x="3894" y="3310"/>
                    <a:pt x="4104" y="2390"/>
                  </a:cubicBezTo>
                  <a:cubicBezTo>
                    <a:pt x="4317" y="1326"/>
                    <a:pt x="3648" y="262"/>
                    <a:pt x="2585" y="49"/>
                  </a:cubicBezTo>
                  <a:cubicBezTo>
                    <a:pt x="2441" y="16"/>
                    <a:pt x="2298" y="1"/>
                    <a:pt x="2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8135675" y="3049500"/>
              <a:ext cx="107925" cy="99275"/>
            </a:xfrm>
            <a:custGeom>
              <a:avLst/>
              <a:gdLst/>
              <a:ahLst/>
              <a:cxnLst/>
              <a:rect l="l" t="t" r="r" b="b"/>
              <a:pathLst>
                <a:path w="4317" h="3971" extrusionOk="0">
                  <a:moveTo>
                    <a:pt x="2172" y="279"/>
                  </a:moveTo>
                  <a:cubicBezTo>
                    <a:pt x="2288" y="279"/>
                    <a:pt x="2406" y="290"/>
                    <a:pt x="2523" y="314"/>
                  </a:cubicBezTo>
                  <a:cubicBezTo>
                    <a:pt x="3435" y="496"/>
                    <a:pt x="4013" y="1408"/>
                    <a:pt x="3830" y="2320"/>
                  </a:cubicBezTo>
                  <a:cubicBezTo>
                    <a:pt x="3644" y="3118"/>
                    <a:pt x="2922" y="3660"/>
                    <a:pt x="2153" y="3660"/>
                  </a:cubicBezTo>
                  <a:cubicBezTo>
                    <a:pt x="2044" y="3660"/>
                    <a:pt x="1934" y="3649"/>
                    <a:pt x="1824" y="3627"/>
                  </a:cubicBezTo>
                  <a:cubicBezTo>
                    <a:pt x="912" y="3414"/>
                    <a:pt x="335" y="2502"/>
                    <a:pt x="517" y="1590"/>
                  </a:cubicBezTo>
                  <a:cubicBezTo>
                    <a:pt x="676" y="796"/>
                    <a:pt x="1388" y="279"/>
                    <a:pt x="2172" y="279"/>
                  </a:cubicBezTo>
                  <a:close/>
                  <a:moveTo>
                    <a:pt x="2187" y="1"/>
                  </a:moveTo>
                  <a:cubicBezTo>
                    <a:pt x="1267" y="1"/>
                    <a:pt x="426" y="629"/>
                    <a:pt x="213" y="1560"/>
                  </a:cubicBezTo>
                  <a:cubicBezTo>
                    <a:pt x="1" y="2624"/>
                    <a:pt x="669" y="3687"/>
                    <a:pt x="1733" y="3931"/>
                  </a:cubicBezTo>
                  <a:cubicBezTo>
                    <a:pt x="1866" y="3957"/>
                    <a:pt x="1999" y="3970"/>
                    <a:pt x="2130" y="3970"/>
                  </a:cubicBezTo>
                  <a:cubicBezTo>
                    <a:pt x="3050" y="3970"/>
                    <a:pt x="3891" y="3342"/>
                    <a:pt x="4104" y="2411"/>
                  </a:cubicBezTo>
                  <a:cubicBezTo>
                    <a:pt x="4317" y="1347"/>
                    <a:pt x="3648" y="283"/>
                    <a:pt x="2584" y="40"/>
                  </a:cubicBezTo>
                  <a:cubicBezTo>
                    <a:pt x="2451" y="13"/>
                    <a:pt x="2318" y="1"/>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8232950" y="3097600"/>
              <a:ext cx="26625" cy="10675"/>
            </a:xfrm>
            <a:custGeom>
              <a:avLst/>
              <a:gdLst/>
              <a:ahLst/>
              <a:cxnLst/>
              <a:rect l="l" t="t" r="r" b="b"/>
              <a:pathLst>
                <a:path w="1065" h="427" extrusionOk="0">
                  <a:moveTo>
                    <a:pt x="500" y="1"/>
                  </a:moveTo>
                  <a:cubicBezTo>
                    <a:pt x="341" y="1"/>
                    <a:pt x="168" y="57"/>
                    <a:pt x="0" y="213"/>
                  </a:cubicBezTo>
                  <a:lnTo>
                    <a:pt x="213" y="396"/>
                  </a:lnTo>
                  <a:cubicBezTo>
                    <a:pt x="323" y="296"/>
                    <a:pt x="429" y="262"/>
                    <a:pt x="524" y="262"/>
                  </a:cubicBezTo>
                  <a:cubicBezTo>
                    <a:pt x="717" y="262"/>
                    <a:pt x="861" y="406"/>
                    <a:pt x="882" y="426"/>
                  </a:cubicBezTo>
                  <a:lnTo>
                    <a:pt x="1064" y="244"/>
                  </a:lnTo>
                  <a:cubicBezTo>
                    <a:pt x="954" y="133"/>
                    <a:pt x="743"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8343125" y="3075075"/>
              <a:ext cx="117800" cy="23300"/>
            </a:xfrm>
            <a:custGeom>
              <a:avLst/>
              <a:gdLst/>
              <a:ahLst/>
              <a:cxnLst/>
              <a:rect l="l" t="t" r="r" b="b"/>
              <a:pathLst>
                <a:path w="4712" h="932" extrusionOk="0">
                  <a:moveTo>
                    <a:pt x="3763" y="1"/>
                  </a:moveTo>
                  <a:cubicBezTo>
                    <a:pt x="2141" y="1"/>
                    <a:pt x="144" y="541"/>
                    <a:pt x="92" y="567"/>
                  </a:cubicBezTo>
                  <a:cubicBezTo>
                    <a:pt x="1" y="628"/>
                    <a:pt x="1" y="719"/>
                    <a:pt x="92" y="810"/>
                  </a:cubicBezTo>
                  <a:cubicBezTo>
                    <a:pt x="122" y="871"/>
                    <a:pt x="153" y="932"/>
                    <a:pt x="213" y="932"/>
                  </a:cubicBezTo>
                  <a:cubicBezTo>
                    <a:pt x="274" y="932"/>
                    <a:pt x="305" y="932"/>
                    <a:pt x="365" y="871"/>
                  </a:cubicBezTo>
                  <a:cubicBezTo>
                    <a:pt x="392" y="871"/>
                    <a:pt x="2443" y="353"/>
                    <a:pt x="3929" y="353"/>
                  </a:cubicBezTo>
                  <a:cubicBezTo>
                    <a:pt x="4132" y="353"/>
                    <a:pt x="4324" y="363"/>
                    <a:pt x="4499" y="385"/>
                  </a:cubicBezTo>
                  <a:cubicBezTo>
                    <a:pt x="4590" y="385"/>
                    <a:pt x="4682" y="354"/>
                    <a:pt x="4712" y="233"/>
                  </a:cubicBezTo>
                  <a:cubicBezTo>
                    <a:pt x="4712" y="172"/>
                    <a:pt x="4651" y="50"/>
                    <a:pt x="4530" y="50"/>
                  </a:cubicBezTo>
                  <a:cubicBezTo>
                    <a:pt x="4291" y="16"/>
                    <a:pt x="4032" y="1"/>
                    <a:pt x="3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8151625" y="3080875"/>
              <a:ext cx="29675" cy="19025"/>
            </a:xfrm>
            <a:custGeom>
              <a:avLst/>
              <a:gdLst/>
              <a:ahLst/>
              <a:cxnLst/>
              <a:rect l="l" t="t" r="r" b="b"/>
              <a:pathLst>
                <a:path w="1187" h="761" extrusionOk="0">
                  <a:moveTo>
                    <a:pt x="183" y="1"/>
                  </a:moveTo>
                  <a:cubicBezTo>
                    <a:pt x="62" y="1"/>
                    <a:pt x="1" y="62"/>
                    <a:pt x="1" y="153"/>
                  </a:cubicBezTo>
                  <a:cubicBezTo>
                    <a:pt x="1" y="214"/>
                    <a:pt x="31" y="274"/>
                    <a:pt x="62" y="305"/>
                  </a:cubicBezTo>
                  <a:cubicBezTo>
                    <a:pt x="122" y="335"/>
                    <a:pt x="153" y="335"/>
                    <a:pt x="183" y="335"/>
                  </a:cubicBezTo>
                  <a:cubicBezTo>
                    <a:pt x="487" y="366"/>
                    <a:pt x="943" y="639"/>
                    <a:pt x="1065" y="730"/>
                  </a:cubicBezTo>
                  <a:cubicBezTo>
                    <a:pt x="1095" y="730"/>
                    <a:pt x="1095" y="761"/>
                    <a:pt x="1126" y="761"/>
                  </a:cubicBezTo>
                  <a:lnTo>
                    <a:pt x="1186" y="426"/>
                  </a:lnTo>
                  <a:cubicBezTo>
                    <a:pt x="974" y="305"/>
                    <a:pt x="578" y="3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8482175" y="2867350"/>
              <a:ext cx="41825" cy="22075"/>
            </a:xfrm>
            <a:custGeom>
              <a:avLst/>
              <a:gdLst/>
              <a:ahLst/>
              <a:cxnLst/>
              <a:rect l="l" t="t" r="r" b="b"/>
              <a:pathLst>
                <a:path w="1673" h="883" fill="none" extrusionOk="0">
                  <a:moveTo>
                    <a:pt x="1" y="1"/>
                  </a:moveTo>
                  <a:lnTo>
                    <a:pt x="1673" y="882"/>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8339325" y="3131025"/>
              <a:ext cx="51700" cy="30425"/>
            </a:xfrm>
            <a:custGeom>
              <a:avLst/>
              <a:gdLst/>
              <a:ahLst/>
              <a:cxnLst/>
              <a:rect l="l" t="t" r="r" b="b"/>
              <a:pathLst>
                <a:path w="2068" h="1217" extrusionOk="0">
                  <a:moveTo>
                    <a:pt x="1034" y="1"/>
                  </a:moveTo>
                  <a:cubicBezTo>
                    <a:pt x="457" y="1"/>
                    <a:pt x="1" y="274"/>
                    <a:pt x="1" y="609"/>
                  </a:cubicBezTo>
                  <a:cubicBezTo>
                    <a:pt x="1" y="974"/>
                    <a:pt x="457" y="1217"/>
                    <a:pt x="1034" y="1217"/>
                  </a:cubicBezTo>
                  <a:cubicBezTo>
                    <a:pt x="1612" y="1217"/>
                    <a:pt x="2068" y="943"/>
                    <a:pt x="2068" y="609"/>
                  </a:cubicBezTo>
                  <a:cubicBezTo>
                    <a:pt x="2068" y="274"/>
                    <a:pt x="1581" y="1"/>
                    <a:pt x="103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8041450" y="3697750"/>
              <a:ext cx="57775" cy="286675"/>
            </a:xfrm>
            <a:custGeom>
              <a:avLst/>
              <a:gdLst/>
              <a:ahLst/>
              <a:cxnLst/>
              <a:rect l="l" t="t" r="r" b="b"/>
              <a:pathLst>
                <a:path w="2311" h="11467" extrusionOk="0">
                  <a:moveTo>
                    <a:pt x="2121" y="1"/>
                  </a:moveTo>
                  <a:cubicBezTo>
                    <a:pt x="2043" y="1"/>
                    <a:pt x="1968" y="76"/>
                    <a:pt x="1915" y="129"/>
                  </a:cubicBezTo>
                  <a:lnTo>
                    <a:pt x="669" y="3411"/>
                  </a:lnTo>
                  <a:cubicBezTo>
                    <a:pt x="0" y="5235"/>
                    <a:pt x="31" y="7211"/>
                    <a:pt x="821" y="9004"/>
                  </a:cubicBezTo>
                  <a:lnTo>
                    <a:pt x="1855" y="11345"/>
                  </a:lnTo>
                  <a:cubicBezTo>
                    <a:pt x="1885" y="11405"/>
                    <a:pt x="1915" y="11466"/>
                    <a:pt x="2007" y="11466"/>
                  </a:cubicBezTo>
                  <a:cubicBezTo>
                    <a:pt x="2037" y="11466"/>
                    <a:pt x="2037" y="11466"/>
                    <a:pt x="2128" y="11436"/>
                  </a:cubicBezTo>
                  <a:cubicBezTo>
                    <a:pt x="2189" y="11375"/>
                    <a:pt x="2250" y="11284"/>
                    <a:pt x="2189" y="11193"/>
                  </a:cubicBezTo>
                  <a:lnTo>
                    <a:pt x="1156" y="8852"/>
                  </a:lnTo>
                  <a:cubicBezTo>
                    <a:pt x="396" y="7120"/>
                    <a:pt x="365" y="5265"/>
                    <a:pt x="1034" y="3533"/>
                  </a:cubicBezTo>
                  <a:lnTo>
                    <a:pt x="2280" y="250"/>
                  </a:lnTo>
                  <a:cubicBezTo>
                    <a:pt x="2311" y="159"/>
                    <a:pt x="2250" y="68"/>
                    <a:pt x="2159" y="7"/>
                  </a:cubicBezTo>
                  <a:cubicBezTo>
                    <a:pt x="2146" y="3"/>
                    <a:pt x="2134" y="1"/>
                    <a:pt x="212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7433525" y="3415625"/>
              <a:ext cx="224200" cy="204050"/>
            </a:xfrm>
            <a:custGeom>
              <a:avLst/>
              <a:gdLst/>
              <a:ahLst/>
              <a:cxnLst/>
              <a:rect l="l" t="t" r="r" b="b"/>
              <a:pathLst>
                <a:path w="8968" h="8162" extrusionOk="0">
                  <a:moveTo>
                    <a:pt x="6245" y="0"/>
                  </a:moveTo>
                  <a:cubicBezTo>
                    <a:pt x="4536" y="0"/>
                    <a:pt x="1" y="3754"/>
                    <a:pt x="1" y="3754"/>
                  </a:cubicBezTo>
                  <a:lnTo>
                    <a:pt x="3952" y="8161"/>
                  </a:lnTo>
                  <a:lnTo>
                    <a:pt x="8968" y="4879"/>
                  </a:lnTo>
                  <a:cubicBezTo>
                    <a:pt x="8968" y="4879"/>
                    <a:pt x="7965" y="745"/>
                    <a:pt x="6597" y="76"/>
                  </a:cubicBezTo>
                  <a:cubicBezTo>
                    <a:pt x="6500" y="24"/>
                    <a:pt x="6382" y="0"/>
                    <a:pt x="6245"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7947225" y="3737725"/>
              <a:ext cx="1030125" cy="558950"/>
            </a:xfrm>
            <a:custGeom>
              <a:avLst/>
              <a:gdLst/>
              <a:ahLst/>
              <a:cxnLst/>
              <a:rect l="l" t="t" r="r" b="b"/>
              <a:pathLst>
                <a:path w="41205" h="22358" extrusionOk="0">
                  <a:moveTo>
                    <a:pt x="2675" y="6554"/>
                  </a:moveTo>
                  <a:cubicBezTo>
                    <a:pt x="2827" y="6554"/>
                    <a:pt x="2918" y="6584"/>
                    <a:pt x="3040" y="6584"/>
                  </a:cubicBezTo>
                  <a:cubicBezTo>
                    <a:pt x="2918" y="6584"/>
                    <a:pt x="2827" y="6584"/>
                    <a:pt x="2675" y="6554"/>
                  </a:cubicBezTo>
                  <a:close/>
                  <a:moveTo>
                    <a:pt x="7060" y="1"/>
                  </a:moveTo>
                  <a:cubicBezTo>
                    <a:pt x="6943" y="1"/>
                    <a:pt x="6836" y="22"/>
                    <a:pt x="6779" y="80"/>
                  </a:cubicBezTo>
                  <a:cubicBezTo>
                    <a:pt x="6566" y="232"/>
                    <a:pt x="6535" y="505"/>
                    <a:pt x="6566" y="748"/>
                  </a:cubicBezTo>
                  <a:cubicBezTo>
                    <a:pt x="6627" y="1448"/>
                    <a:pt x="6870" y="2147"/>
                    <a:pt x="7143" y="2815"/>
                  </a:cubicBezTo>
                  <a:cubicBezTo>
                    <a:pt x="6535" y="2633"/>
                    <a:pt x="5897" y="2420"/>
                    <a:pt x="5198" y="2177"/>
                  </a:cubicBezTo>
                  <a:cubicBezTo>
                    <a:pt x="4384" y="1949"/>
                    <a:pt x="3326" y="1564"/>
                    <a:pt x="2453" y="1564"/>
                  </a:cubicBezTo>
                  <a:cubicBezTo>
                    <a:pt x="1697" y="1564"/>
                    <a:pt x="1079" y="1853"/>
                    <a:pt x="882" y="2785"/>
                  </a:cubicBezTo>
                  <a:cubicBezTo>
                    <a:pt x="791" y="3514"/>
                    <a:pt x="1247" y="3818"/>
                    <a:pt x="1855" y="3940"/>
                  </a:cubicBezTo>
                  <a:cubicBezTo>
                    <a:pt x="1771" y="3934"/>
                    <a:pt x="1688" y="3930"/>
                    <a:pt x="1605" y="3930"/>
                  </a:cubicBezTo>
                  <a:cubicBezTo>
                    <a:pt x="870" y="3930"/>
                    <a:pt x="183" y="4194"/>
                    <a:pt x="183" y="5095"/>
                  </a:cubicBezTo>
                  <a:cubicBezTo>
                    <a:pt x="0" y="6098"/>
                    <a:pt x="851" y="6372"/>
                    <a:pt x="1672" y="6493"/>
                  </a:cubicBezTo>
                  <a:cubicBezTo>
                    <a:pt x="1155" y="6493"/>
                    <a:pt x="700" y="6676"/>
                    <a:pt x="608" y="7314"/>
                  </a:cubicBezTo>
                  <a:cubicBezTo>
                    <a:pt x="396" y="8469"/>
                    <a:pt x="1368" y="8864"/>
                    <a:pt x="2280" y="8986"/>
                  </a:cubicBezTo>
                  <a:cubicBezTo>
                    <a:pt x="1368" y="9168"/>
                    <a:pt x="1855" y="10627"/>
                    <a:pt x="3010" y="11022"/>
                  </a:cubicBezTo>
                  <a:lnTo>
                    <a:pt x="8998" y="13606"/>
                  </a:lnTo>
                  <a:cubicBezTo>
                    <a:pt x="9311" y="13775"/>
                    <a:pt x="9681" y="13829"/>
                    <a:pt x="10094" y="13829"/>
                  </a:cubicBezTo>
                  <a:cubicBezTo>
                    <a:pt x="10202" y="13829"/>
                    <a:pt x="10313" y="13825"/>
                    <a:pt x="10426" y="13819"/>
                  </a:cubicBezTo>
                  <a:lnTo>
                    <a:pt x="30822" y="21873"/>
                  </a:lnTo>
                  <a:cubicBezTo>
                    <a:pt x="31695" y="22204"/>
                    <a:pt x="32574" y="22357"/>
                    <a:pt x="33428" y="22357"/>
                  </a:cubicBezTo>
                  <a:cubicBezTo>
                    <a:pt x="37605" y="22357"/>
                    <a:pt x="41205" y="18700"/>
                    <a:pt x="40700" y="14183"/>
                  </a:cubicBezTo>
                  <a:lnTo>
                    <a:pt x="39241" y="6919"/>
                  </a:lnTo>
                  <a:lnTo>
                    <a:pt x="27235" y="7284"/>
                  </a:lnTo>
                  <a:lnTo>
                    <a:pt x="27904" y="10657"/>
                  </a:lnTo>
                  <a:lnTo>
                    <a:pt x="27904" y="10657"/>
                  </a:lnTo>
                  <a:lnTo>
                    <a:pt x="13496" y="6098"/>
                  </a:lnTo>
                  <a:cubicBezTo>
                    <a:pt x="13223" y="5612"/>
                    <a:pt x="12888" y="5156"/>
                    <a:pt x="12554" y="4730"/>
                  </a:cubicBezTo>
                  <a:cubicBezTo>
                    <a:pt x="12554" y="4730"/>
                    <a:pt x="9119" y="1235"/>
                    <a:pt x="7721" y="293"/>
                  </a:cubicBezTo>
                  <a:cubicBezTo>
                    <a:pt x="7569" y="171"/>
                    <a:pt x="7417" y="80"/>
                    <a:pt x="7265" y="19"/>
                  </a:cubicBezTo>
                  <a:cubicBezTo>
                    <a:pt x="7198" y="8"/>
                    <a:pt x="7127" y="1"/>
                    <a:pt x="7060"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8558175" y="3676625"/>
              <a:ext cx="88925" cy="326025"/>
            </a:xfrm>
            <a:custGeom>
              <a:avLst/>
              <a:gdLst/>
              <a:ahLst/>
              <a:cxnLst/>
              <a:rect l="l" t="t" r="r" b="b"/>
              <a:pathLst>
                <a:path w="3557" h="13041" extrusionOk="0">
                  <a:moveTo>
                    <a:pt x="183" y="1"/>
                  </a:moveTo>
                  <a:cubicBezTo>
                    <a:pt x="61" y="1"/>
                    <a:pt x="1" y="62"/>
                    <a:pt x="1" y="183"/>
                  </a:cubicBezTo>
                  <a:lnTo>
                    <a:pt x="396" y="8998"/>
                  </a:lnTo>
                  <a:cubicBezTo>
                    <a:pt x="456" y="9484"/>
                    <a:pt x="882" y="9910"/>
                    <a:pt x="1368" y="9910"/>
                  </a:cubicBezTo>
                  <a:lnTo>
                    <a:pt x="2615" y="9910"/>
                  </a:lnTo>
                  <a:lnTo>
                    <a:pt x="3192" y="12828"/>
                  </a:lnTo>
                  <a:cubicBezTo>
                    <a:pt x="3192" y="12949"/>
                    <a:pt x="3314" y="13041"/>
                    <a:pt x="3374" y="13041"/>
                  </a:cubicBezTo>
                  <a:cubicBezTo>
                    <a:pt x="3526" y="12980"/>
                    <a:pt x="3557" y="12919"/>
                    <a:pt x="3557" y="12797"/>
                  </a:cubicBezTo>
                  <a:lnTo>
                    <a:pt x="2919" y="9545"/>
                  </a:lnTo>
                  <a:lnTo>
                    <a:pt x="1368" y="9545"/>
                  </a:lnTo>
                  <a:cubicBezTo>
                    <a:pt x="1064" y="9545"/>
                    <a:pt x="821" y="9302"/>
                    <a:pt x="791" y="8998"/>
                  </a:cubicBezTo>
                  <a:lnTo>
                    <a:pt x="365" y="183"/>
                  </a:lnTo>
                  <a:cubicBezTo>
                    <a:pt x="365" y="62"/>
                    <a:pt x="305" y="1"/>
                    <a:pt x="18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8113650" y="3778450"/>
              <a:ext cx="92725" cy="66150"/>
            </a:xfrm>
            <a:custGeom>
              <a:avLst/>
              <a:gdLst/>
              <a:ahLst/>
              <a:cxnLst/>
              <a:rect l="l" t="t" r="r" b="b"/>
              <a:pathLst>
                <a:path w="3709" h="2646" extrusionOk="0">
                  <a:moveTo>
                    <a:pt x="0" y="1"/>
                  </a:moveTo>
                  <a:lnTo>
                    <a:pt x="456" y="1247"/>
                  </a:lnTo>
                  <a:lnTo>
                    <a:pt x="3708" y="2645"/>
                  </a:lnTo>
                  <a:cubicBezTo>
                    <a:pt x="3708" y="2645"/>
                    <a:pt x="608" y="214"/>
                    <a:pt x="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7980650" y="3830125"/>
              <a:ext cx="67675" cy="26625"/>
            </a:xfrm>
            <a:custGeom>
              <a:avLst/>
              <a:gdLst/>
              <a:ahLst/>
              <a:cxnLst/>
              <a:rect l="l" t="t" r="r" b="b"/>
              <a:pathLst>
                <a:path w="2707" h="1065" extrusionOk="0">
                  <a:moveTo>
                    <a:pt x="183" y="1"/>
                  </a:moveTo>
                  <a:cubicBezTo>
                    <a:pt x="62" y="1"/>
                    <a:pt x="1" y="92"/>
                    <a:pt x="1" y="214"/>
                  </a:cubicBezTo>
                  <a:cubicBezTo>
                    <a:pt x="1" y="305"/>
                    <a:pt x="62" y="396"/>
                    <a:pt x="183" y="396"/>
                  </a:cubicBezTo>
                  <a:cubicBezTo>
                    <a:pt x="426" y="396"/>
                    <a:pt x="1703" y="822"/>
                    <a:pt x="2463" y="1065"/>
                  </a:cubicBezTo>
                  <a:cubicBezTo>
                    <a:pt x="2554" y="1065"/>
                    <a:pt x="2615" y="1034"/>
                    <a:pt x="2645" y="974"/>
                  </a:cubicBezTo>
                  <a:cubicBezTo>
                    <a:pt x="2706" y="852"/>
                    <a:pt x="2615" y="730"/>
                    <a:pt x="2554" y="730"/>
                  </a:cubicBezTo>
                  <a:cubicBezTo>
                    <a:pt x="2341" y="670"/>
                    <a:pt x="518" y="31"/>
                    <a:pt x="18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8591600" y="3984950"/>
              <a:ext cx="111750" cy="42775"/>
            </a:xfrm>
            <a:custGeom>
              <a:avLst/>
              <a:gdLst/>
              <a:ahLst/>
              <a:cxnLst/>
              <a:rect l="l" t="t" r="r" b="b"/>
              <a:pathLst>
                <a:path w="4470" h="1711" extrusionOk="0">
                  <a:moveTo>
                    <a:pt x="194" y="1"/>
                  </a:moveTo>
                  <a:cubicBezTo>
                    <a:pt x="114" y="1"/>
                    <a:pt x="31" y="55"/>
                    <a:pt x="31" y="130"/>
                  </a:cubicBezTo>
                  <a:cubicBezTo>
                    <a:pt x="1" y="252"/>
                    <a:pt x="62" y="343"/>
                    <a:pt x="153" y="343"/>
                  </a:cubicBezTo>
                  <a:lnTo>
                    <a:pt x="4196" y="1711"/>
                  </a:lnTo>
                  <a:lnTo>
                    <a:pt x="4256" y="1711"/>
                  </a:lnTo>
                  <a:cubicBezTo>
                    <a:pt x="4317" y="1711"/>
                    <a:pt x="4408" y="1680"/>
                    <a:pt x="4439" y="1620"/>
                  </a:cubicBezTo>
                  <a:cubicBezTo>
                    <a:pt x="4469" y="1498"/>
                    <a:pt x="4408" y="1376"/>
                    <a:pt x="4317" y="1376"/>
                  </a:cubicBezTo>
                  <a:lnTo>
                    <a:pt x="244" y="9"/>
                  </a:lnTo>
                  <a:cubicBezTo>
                    <a:pt x="228" y="3"/>
                    <a:pt x="211" y="1"/>
                    <a:pt x="19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7980650" y="3894575"/>
              <a:ext cx="56275" cy="24500"/>
            </a:xfrm>
            <a:custGeom>
              <a:avLst/>
              <a:gdLst/>
              <a:ahLst/>
              <a:cxnLst/>
              <a:rect l="l" t="t" r="r" b="b"/>
              <a:pathLst>
                <a:path w="2251" h="980" extrusionOk="0">
                  <a:moveTo>
                    <a:pt x="225" y="0"/>
                  </a:moveTo>
                  <a:cubicBezTo>
                    <a:pt x="122" y="0"/>
                    <a:pt x="31" y="76"/>
                    <a:pt x="31" y="128"/>
                  </a:cubicBezTo>
                  <a:cubicBezTo>
                    <a:pt x="1" y="250"/>
                    <a:pt x="62" y="371"/>
                    <a:pt x="153" y="371"/>
                  </a:cubicBezTo>
                  <a:lnTo>
                    <a:pt x="1977" y="979"/>
                  </a:lnTo>
                  <a:lnTo>
                    <a:pt x="2007" y="979"/>
                  </a:lnTo>
                  <a:cubicBezTo>
                    <a:pt x="2098" y="979"/>
                    <a:pt x="2159" y="918"/>
                    <a:pt x="2189" y="858"/>
                  </a:cubicBezTo>
                  <a:cubicBezTo>
                    <a:pt x="2250" y="736"/>
                    <a:pt x="2159" y="614"/>
                    <a:pt x="2098" y="614"/>
                  </a:cubicBezTo>
                  <a:lnTo>
                    <a:pt x="274" y="6"/>
                  </a:lnTo>
                  <a:cubicBezTo>
                    <a:pt x="258" y="2"/>
                    <a:pt x="241" y="0"/>
                    <a:pt x="22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8000425" y="3956525"/>
              <a:ext cx="34975" cy="17250"/>
            </a:xfrm>
            <a:custGeom>
              <a:avLst/>
              <a:gdLst/>
              <a:ahLst/>
              <a:cxnLst/>
              <a:rect l="l" t="t" r="r" b="b"/>
              <a:pathLst>
                <a:path w="1399" h="690" extrusionOk="0">
                  <a:moveTo>
                    <a:pt x="198" y="1"/>
                  </a:moveTo>
                  <a:cubicBezTo>
                    <a:pt x="124" y="1"/>
                    <a:pt x="77" y="65"/>
                    <a:pt x="31" y="112"/>
                  </a:cubicBezTo>
                  <a:cubicBezTo>
                    <a:pt x="0" y="234"/>
                    <a:pt x="91" y="325"/>
                    <a:pt x="152" y="355"/>
                  </a:cubicBezTo>
                  <a:lnTo>
                    <a:pt x="1155" y="659"/>
                  </a:lnTo>
                  <a:cubicBezTo>
                    <a:pt x="1155" y="690"/>
                    <a:pt x="1155" y="690"/>
                    <a:pt x="1186" y="690"/>
                  </a:cubicBezTo>
                  <a:cubicBezTo>
                    <a:pt x="1246" y="690"/>
                    <a:pt x="1338" y="659"/>
                    <a:pt x="1368" y="538"/>
                  </a:cubicBezTo>
                  <a:cubicBezTo>
                    <a:pt x="1398" y="416"/>
                    <a:pt x="1338" y="355"/>
                    <a:pt x="1246" y="325"/>
                  </a:cubicBezTo>
                  <a:lnTo>
                    <a:pt x="274" y="21"/>
                  </a:lnTo>
                  <a:cubicBezTo>
                    <a:pt x="245" y="7"/>
                    <a:pt x="220" y="1"/>
                    <a:pt x="19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7575625" y="3387125"/>
              <a:ext cx="92750" cy="104125"/>
            </a:xfrm>
            <a:custGeom>
              <a:avLst/>
              <a:gdLst/>
              <a:ahLst/>
              <a:cxnLst/>
              <a:rect l="l" t="t" r="r" b="b"/>
              <a:pathLst>
                <a:path w="3710" h="4165" extrusionOk="0">
                  <a:moveTo>
                    <a:pt x="214" y="0"/>
                  </a:moveTo>
                  <a:cubicBezTo>
                    <a:pt x="92" y="0"/>
                    <a:pt x="1" y="61"/>
                    <a:pt x="1" y="183"/>
                  </a:cubicBezTo>
                  <a:cubicBezTo>
                    <a:pt x="1" y="304"/>
                    <a:pt x="92" y="365"/>
                    <a:pt x="214" y="365"/>
                  </a:cubicBezTo>
                  <a:lnTo>
                    <a:pt x="2737" y="365"/>
                  </a:lnTo>
                  <a:cubicBezTo>
                    <a:pt x="3010" y="365"/>
                    <a:pt x="3284" y="608"/>
                    <a:pt x="3284" y="912"/>
                  </a:cubicBezTo>
                  <a:lnTo>
                    <a:pt x="3284" y="2006"/>
                  </a:lnTo>
                  <a:cubicBezTo>
                    <a:pt x="3284" y="2979"/>
                    <a:pt x="2493" y="3800"/>
                    <a:pt x="1490" y="3800"/>
                  </a:cubicBezTo>
                  <a:lnTo>
                    <a:pt x="214" y="3800"/>
                  </a:lnTo>
                  <a:cubicBezTo>
                    <a:pt x="92" y="3800"/>
                    <a:pt x="1" y="3860"/>
                    <a:pt x="1" y="3982"/>
                  </a:cubicBezTo>
                  <a:cubicBezTo>
                    <a:pt x="1" y="4104"/>
                    <a:pt x="92" y="4164"/>
                    <a:pt x="214" y="4164"/>
                  </a:cubicBezTo>
                  <a:lnTo>
                    <a:pt x="1460" y="4164"/>
                  </a:lnTo>
                  <a:cubicBezTo>
                    <a:pt x="2676" y="4164"/>
                    <a:pt x="3648" y="3161"/>
                    <a:pt x="3709" y="2037"/>
                  </a:cubicBezTo>
                  <a:lnTo>
                    <a:pt x="3709" y="942"/>
                  </a:lnTo>
                  <a:cubicBezTo>
                    <a:pt x="3709" y="395"/>
                    <a:pt x="3284" y="0"/>
                    <a:pt x="273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7408450" y="3319500"/>
              <a:ext cx="197600" cy="236350"/>
            </a:xfrm>
            <a:custGeom>
              <a:avLst/>
              <a:gdLst/>
              <a:ahLst/>
              <a:cxnLst/>
              <a:rect l="l" t="t" r="r" b="b"/>
              <a:pathLst>
                <a:path w="7904" h="9454" extrusionOk="0">
                  <a:moveTo>
                    <a:pt x="670" y="0"/>
                  </a:moveTo>
                  <a:cubicBezTo>
                    <a:pt x="274" y="0"/>
                    <a:pt x="1" y="304"/>
                    <a:pt x="1" y="638"/>
                  </a:cubicBezTo>
                  <a:lnTo>
                    <a:pt x="1" y="9453"/>
                  </a:lnTo>
                  <a:lnTo>
                    <a:pt x="7904" y="9453"/>
                  </a:lnTo>
                  <a:lnTo>
                    <a:pt x="7904" y="578"/>
                  </a:lnTo>
                  <a:cubicBezTo>
                    <a:pt x="7904" y="274"/>
                    <a:pt x="7661" y="0"/>
                    <a:pt x="7357"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7366675" y="3425875"/>
              <a:ext cx="125400" cy="49425"/>
            </a:xfrm>
            <a:custGeom>
              <a:avLst/>
              <a:gdLst/>
              <a:ahLst/>
              <a:cxnLst/>
              <a:rect l="l" t="t" r="r" b="b"/>
              <a:pathLst>
                <a:path w="5016" h="1977" extrusionOk="0">
                  <a:moveTo>
                    <a:pt x="1003" y="0"/>
                  </a:moveTo>
                  <a:cubicBezTo>
                    <a:pt x="456" y="0"/>
                    <a:pt x="0" y="426"/>
                    <a:pt x="0" y="943"/>
                  </a:cubicBezTo>
                  <a:cubicBezTo>
                    <a:pt x="0" y="1490"/>
                    <a:pt x="426" y="1946"/>
                    <a:pt x="973" y="1946"/>
                  </a:cubicBezTo>
                  <a:lnTo>
                    <a:pt x="4043" y="1976"/>
                  </a:lnTo>
                  <a:cubicBezTo>
                    <a:pt x="4559" y="1976"/>
                    <a:pt x="5015" y="1551"/>
                    <a:pt x="5015" y="1034"/>
                  </a:cubicBezTo>
                  <a:cubicBezTo>
                    <a:pt x="5015" y="487"/>
                    <a:pt x="4620" y="31"/>
                    <a:pt x="4073" y="31"/>
                  </a:cubicBezTo>
                  <a:lnTo>
                    <a:pt x="1003" y="0"/>
                  </a:ln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362100" y="3376350"/>
              <a:ext cx="132250" cy="49550"/>
            </a:xfrm>
            <a:custGeom>
              <a:avLst/>
              <a:gdLst/>
              <a:ahLst/>
              <a:cxnLst/>
              <a:rect l="l" t="t" r="r" b="b"/>
              <a:pathLst>
                <a:path w="5290" h="1982" extrusionOk="0">
                  <a:moveTo>
                    <a:pt x="886" y="1"/>
                  </a:moveTo>
                  <a:cubicBezTo>
                    <a:pt x="406" y="1"/>
                    <a:pt x="1" y="461"/>
                    <a:pt x="1" y="948"/>
                  </a:cubicBezTo>
                  <a:cubicBezTo>
                    <a:pt x="1" y="1495"/>
                    <a:pt x="426" y="1951"/>
                    <a:pt x="943" y="1951"/>
                  </a:cubicBezTo>
                  <a:lnTo>
                    <a:pt x="4256" y="1981"/>
                  </a:lnTo>
                  <a:cubicBezTo>
                    <a:pt x="4773" y="1981"/>
                    <a:pt x="5259" y="1556"/>
                    <a:pt x="5259" y="1039"/>
                  </a:cubicBezTo>
                  <a:cubicBezTo>
                    <a:pt x="5290" y="492"/>
                    <a:pt x="4834" y="36"/>
                    <a:pt x="4287" y="36"/>
                  </a:cubicBezTo>
                  <a:lnTo>
                    <a:pt x="973" y="6"/>
                  </a:lnTo>
                  <a:cubicBezTo>
                    <a:pt x="944" y="2"/>
                    <a:pt x="915" y="1"/>
                    <a:pt x="886" y="1"/>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7519400" y="3376675"/>
              <a:ext cx="111725" cy="107550"/>
            </a:xfrm>
            <a:custGeom>
              <a:avLst/>
              <a:gdLst/>
              <a:ahLst/>
              <a:cxnLst/>
              <a:rect l="l" t="t" r="r" b="b"/>
              <a:pathLst>
                <a:path w="4469" h="4302" extrusionOk="0">
                  <a:moveTo>
                    <a:pt x="1080" y="0"/>
                  </a:moveTo>
                  <a:cubicBezTo>
                    <a:pt x="829" y="0"/>
                    <a:pt x="578" y="99"/>
                    <a:pt x="396" y="297"/>
                  </a:cubicBezTo>
                  <a:cubicBezTo>
                    <a:pt x="1" y="661"/>
                    <a:pt x="1" y="1269"/>
                    <a:pt x="396" y="1664"/>
                  </a:cubicBezTo>
                  <a:lnTo>
                    <a:pt x="2706" y="4005"/>
                  </a:lnTo>
                  <a:cubicBezTo>
                    <a:pt x="2903" y="4202"/>
                    <a:pt x="3154" y="4301"/>
                    <a:pt x="3401" y="4301"/>
                  </a:cubicBezTo>
                  <a:cubicBezTo>
                    <a:pt x="3648" y="4301"/>
                    <a:pt x="3891" y="4202"/>
                    <a:pt x="4074" y="4005"/>
                  </a:cubicBezTo>
                  <a:cubicBezTo>
                    <a:pt x="4469" y="3640"/>
                    <a:pt x="4469" y="3032"/>
                    <a:pt x="4074" y="2637"/>
                  </a:cubicBezTo>
                  <a:lnTo>
                    <a:pt x="1764" y="297"/>
                  </a:lnTo>
                  <a:cubicBezTo>
                    <a:pt x="1581" y="99"/>
                    <a:pt x="1330" y="0"/>
                    <a:pt x="1080"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7376550" y="3472950"/>
              <a:ext cx="98800" cy="49450"/>
            </a:xfrm>
            <a:custGeom>
              <a:avLst/>
              <a:gdLst/>
              <a:ahLst/>
              <a:cxnLst/>
              <a:rect l="l" t="t" r="r" b="b"/>
              <a:pathLst>
                <a:path w="3952" h="1978" extrusionOk="0">
                  <a:moveTo>
                    <a:pt x="982" y="0"/>
                  </a:moveTo>
                  <a:cubicBezTo>
                    <a:pt x="458" y="0"/>
                    <a:pt x="31" y="444"/>
                    <a:pt x="31" y="944"/>
                  </a:cubicBezTo>
                  <a:cubicBezTo>
                    <a:pt x="0" y="1491"/>
                    <a:pt x="456" y="1947"/>
                    <a:pt x="973" y="1947"/>
                  </a:cubicBezTo>
                  <a:lnTo>
                    <a:pt x="2949" y="1978"/>
                  </a:lnTo>
                  <a:cubicBezTo>
                    <a:pt x="3496" y="1978"/>
                    <a:pt x="3952" y="1582"/>
                    <a:pt x="3952" y="1035"/>
                  </a:cubicBezTo>
                  <a:cubicBezTo>
                    <a:pt x="3952" y="488"/>
                    <a:pt x="3496" y="63"/>
                    <a:pt x="3009" y="63"/>
                  </a:cubicBezTo>
                  <a:lnTo>
                    <a:pt x="1034" y="2"/>
                  </a:lnTo>
                  <a:cubicBezTo>
                    <a:pt x="1016" y="1"/>
                    <a:pt x="999" y="0"/>
                    <a:pt x="982"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7399350" y="3520850"/>
              <a:ext cx="75250" cy="48675"/>
            </a:xfrm>
            <a:custGeom>
              <a:avLst/>
              <a:gdLst/>
              <a:ahLst/>
              <a:cxnLst/>
              <a:rect l="l" t="t" r="r" b="b"/>
              <a:pathLst>
                <a:path w="3010" h="1947" extrusionOk="0">
                  <a:moveTo>
                    <a:pt x="1034" y="1"/>
                  </a:moveTo>
                  <a:cubicBezTo>
                    <a:pt x="486" y="1"/>
                    <a:pt x="31" y="426"/>
                    <a:pt x="31" y="943"/>
                  </a:cubicBezTo>
                  <a:cubicBezTo>
                    <a:pt x="0" y="1490"/>
                    <a:pt x="456" y="1946"/>
                    <a:pt x="973" y="1946"/>
                  </a:cubicBezTo>
                  <a:lnTo>
                    <a:pt x="1976" y="1946"/>
                  </a:lnTo>
                  <a:cubicBezTo>
                    <a:pt x="2493" y="1946"/>
                    <a:pt x="2948" y="1521"/>
                    <a:pt x="2948" y="974"/>
                  </a:cubicBezTo>
                  <a:cubicBezTo>
                    <a:pt x="3009" y="457"/>
                    <a:pt x="2553" y="1"/>
                    <a:pt x="2006" y="1"/>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7385650" y="3422075"/>
              <a:ext cx="87425" cy="9150"/>
            </a:xfrm>
            <a:custGeom>
              <a:avLst/>
              <a:gdLst/>
              <a:ahLst/>
              <a:cxnLst/>
              <a:rect l="l" t="t" r="r" b="b"/>
              <a:pathLst>
                <a:path w="3497" h="366" extrusionOk="0">
                  <a:moveTo>
                    <a:pt x="214" y="0"/>
                  </a:moveTo>
                  <a:cubicBezTo>
                    <a:pt x="92" y="0"/>
                    <a:pt x="1" y="61"/>
                    <a:pt x="1" y="183"/>
                  </a:cubicBezTo>
                  <a:cubicBezTo>
                    <a:pt x="1" y="304"/>
                    <a:pt x="92" y="365"/>
                    <a:pt x="214" y="365"/>
                  </a:cubicBezTo>
                  <a:lnTo>
                    <a:pt x="3314" y="365"/>
                  </a:lnTo>
                  <a:cubicBezTo>
                    <a:pt x="3436" y="365"/>
                    <a:pt x="3496" y="304"/>
                    <a:pt x="3496" y="183"/>
                  </a:cubicBezTo>
                  <a:cubicBezTo>
                    <a:pt x="3496" y="61"/>
                    <a:pt x="3436" y="0"/>
                    <a:pt x="3314"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7385650" y="3472975"/>
              <a:ext cx="81350" cy="10675"/>
            </a:xfrm>
            <a:custGeom>
              <a:avLst/>
              <a:gdLst/>
              <a:ahLst/>
              <a:cxnLst/>
              <a:rect l="l" t="t" r="r" b="b"/>
              <a:pathLst>
                <a:path w="3254" h="427" extrusionOk="0">
                  <a:moveTo>
                    <a:pt x="214" y="1"/>
                  </a:moveTo>
                  <a:cubicBezTo>
                    <a:pt x="92" y="1"/>
                    <a:pt x="1" y="92"/>
                    <a:pt x="1" y="214"/>
                  </a:cubicBezTo>
                  <a:cubicBezTo>
                    <a:pt x="62" y="274"/>
                    <a:pt x="123" y="366"/>
                    <a:pt x="214" y="366"/>
                  </a:cubicBezTo>
                  <a:lnTo>
                    <a:pt x="3041" y="426"/>
                  </a:lnTo>
                  <a:cubicBezTo>
                    <a:pt x="3162" y="426"/>
                    <a:pt x="3253" y="366"/>
                    <a:pt x="3253" y="244"/>
                  </a:cubicBezTo>
                  <a:cubicBezTo>
                    <a:pt x="3253" y="123"/>
                    <a:pt x="3162" y="62"/>
                    <a:pt x="3041" y="62"/>
                  </a:cubicBezTo>
                  <a:lnTo>
                    <a:pt x="21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398575" y="3518575"/>
              <a:ext cx="65375" cy="10675"/>
            </a:xfrm>
            <a:custGeom>
              <a:avLst/>
              <a:gdLst/>
              <a:ahLst/>
              <a:cxnLst/>
              <a:rect l="l" t="t" r="r" b="b"/>
              <a:pathLst>
                <a:path w="2615" h="427" extrusionOk="0">
                  <a:moveTo>
                    <a:pt x="2432" y="1"/>
                  </a:moveTo>
                  <a:lnTo>
                    <a:pt x="183" y="61"/>
                  </a:lnTo>
                  <a:cubicBezTo>
                    <a:pt x="62" y="61"/>
                    <a:pt x="1" y="122"/>
                    <a:pt x="1" y="244"/>
                  </a:cubicBezTo>
                  <a:cubicBezTo>
                    <a:pt x="1" y="365"/>
                    <a:pt x="62" y="426"/>
                    <a:pt x="183" y="426"/>
                  </a:cubicBezTo>
                  <a:lnTo>
                    <a:pt x="2432" y="396"/>
                  </a:lnTo>
                  <a:cubicBezTo>
                    <a:pt x="2524" y="396"/>
                    <a:pt x="2615" y="305"/>
                    <a:pt x="2615" y="183"/>
                  </a:cubicBezTo>
                  <a:cubicBezTo>
                    <a:pt x="2615" y="92"/>
                    <a:pt x="2524" y="1"/>
                    <a:pt x="243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0"/>
          <p:cNvGrpSpPr/>
          <p:nvPr/>
        </p:nvGrpSpPr>
        <p:grpSpPr>
          <a:xfrm>
            <a:off x="-3638250" y="2711266"/>
            <a:ext cx="5124750" cy="2497775"/>
            <a:chOff x="-1504650" y="2590850"/>
            <a:chExt cx="5124750" cy="2497775"/>
          </a:xfrm>
        </p:grpSpPr>
        <p:sp>
          <p:nvSpPr>
            <p:cNvPr id="535" name="Google Shape;535;p40"/>
            <p:cNvSpPr/>
            <p:nvPr/>
          </p:nvSpPr>
          <p:spPr>
            <a:xfrm>
              <a:off x="-300975" y="2628825"/>
              <a:ext cx="1091225" cy="520550"/>
            </a:xfrm>
            <a:custGeom>
              <a:avLst/>
              <a:gdLst/>
              <a:ahLst/>
              <a:cxnLst/>
              <a:rect l="l" t="t" r="r" b="b"/>
              <a:pathLst>
                <a:path w="43649" h="20822" extrusionOk="0">
                  <a:moveTo>
                    <a:pt x="20852" y="1"/>
                  </a:moveTo>
                  <a:cubicBezTo>
                    <a:pt x="20092" y="1"/>
                    <a:pt x="19454" y="487"/>
                    <a:pt x="19271" y="1217"/>
                  </a:cubicBezTo>
                  <a:lnTo>
                    <a:pt x="14438" y="18664"/>
                  </a:lnTo>
                  <a:lnTo>
                    <a:pt x="426" y="18664"/>
                  </a:lnTo>
                  <a:cubicBezTo>
                    <a:pt x="152" y="18664"/>
                    <a:pt x="0" y="18907"/>
                    <a:pt x="152" y="19150"/>
                  </a:cubicBezTo>
                  <a:lnTo>
                    <a:pt x="1247" y="20822"/>
                  </a:lnTo>
                  <a:lnTo>
                    <a:pt x="37691" y="20822"/>
                  </a:lnTo>
                  <a:lnTo>
                    <a:pt x="43314" y="2159"/>
                  </a:lnTo>
                  <a:cubicBezTo>
                    <a:pt x="43649" y="1065"/>
                    <a:pt x="42858" y="1"/>
                    <a:pt x="41764"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90375" y="2629600"/>
              <a:ext cx="745475" cy="520550"/>
            </a:xfrm>
            <a:custGeom>
              <a:avLst/>
              <a:gdLst/>
              <a:ahLst/>
              <a:cxnLst/>
              <a:rect l="l" t="t" r="r" b="b"/>
              <a:pathLst>
                <a:path w="29819" h="20822" extrusionOk="0">
                  <a:moveTo>
                    <a:pt x="6991" y="0"/>
                  </a:moveTo>
                  <a:cubicBezTo>
                    <a:pt x="6231" y="0"/>
                    <a:pt x="5593" y="487"/>
                    <a:pt x="5380" y="1216"/>
                  </a:cubicBezTo>
                  <a:lnTo>
                    <a:pt x="0" y="20821"/>
                  </a:lnTo>
                  <a:lnTo>
                    <a:pt x="23861" y="20821"/>
                  </a:lnTo>
                  <a:lnTo>
                    <a:pt x="29484" y="2158"/>
                  </a:lnTo>
                  <a:cubicBezTo>
                    <a:pt x="29818" y="1064"/>
                    <a:pt x="29028" y="0"/>
                    <a:pt x="27903"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427750" y="2840075"/>
              <a:ext cx="134525" cy="135300"/>
            </a:xfrm>
            <a:custGeom>
              <a:avLst/>
              <a:gdLst/>
              <a:ahLst/>
              <a:cxnLst/>
              <a:rect l="l" t="t" r="r" b="b"/>
              <a:pathLst>
                <a:path w="5381" h="5412" extrusionOk="0">
                  <a:moveTo>
                    <a:pt x="2645" y="426"/>
                  </a:moveTo>
                  <a:cubicBezTo>
                    <a:pt x="3922" y="426"/>
                    <a:pt x="4925" y="1460"/>
                    <a:pt x="4925" y="2706"/>
                  </a:cubicBezTo>
                  <a:cubicBezTo>
                    <a:pt x="4925" y="3983"/>
                    <a:pt x="3922" y="4986"/>
                    <a:pt x="2645" y="4986"/>
                  </a:cubicBezTo>
                  <a:cubicBezTo>
                    <a:pt x="1399" y="4986"/>
                    <a:pt x="366" y="3983"/>
                    <a:pt x="366" y="2706"/>
                  </a:cubicBezTo>
                  <a:cubicBezTo>
                    <a:pt x="366" y="1460"/>
                    <a:pt x="1399" y="487"/>
                    <a:pt x="2645" y="426"/>
                  </a:cubicBezTo>
                  <a:close/>
                  <a:moveTo>
                    <a:pt x="2706" y="1"/>
                  </a:moveTo>
                  <a:cubicBezTo>
                    <a:pt x="1217" y="1"/>
                    <a:pt x="1" y="1247"/>
                    <a:pt x="1" y="2706"/>
                  </a:cubicBezTo>
                  <a:cubicBezTo>
                    <a:pt x="1" y="4195"/>
                    <a:pt x="1186" y="5411"/>
                    <a:pt x="2706" y="5411"/>
                  </a:cubicBezTo>
                  <a:cubicBezTo>
                    <a:pt x="4165" y="5411"/>
                    <a:pt x="5381" y="4195"/>
                    <a:pt x="5381" y="2706"/>
                  </a:cubicBezTo>
                  <a:cubicBezTo>
                    <a:pt x="5381" y="1217"/>
                    <a:pt x="4165" y="1"/>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1433225" y="3140250"/>
              <a:ext cx="5041150" cy="120825"/>
            </a:xfrm>
            <a:custGeom>
              <a:avLst/>
              <a:gdLst/>
              <a:ahLst/>
              <a:cxnLst/>
              <a:rect l="l" t="t" r="r" b="b"/>
              <a:pathLst>
                <a:path w="201646" h="4833" extrusionOk="0">
                  <a:moveTo>
                    <a:pt x="1" y="0"/>
                  </a:moveTo>
                  <a:lnTo>
                    <a:pt x="1" y="4833"/>
                  </a:lnTo>
                  <a:lnTo>
                    <a:pt x="201646" y="4833"/>
                  </a:lnTo>
                  <a:lnTo>
                    <a:pt x="201646"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1292625" y="3261050"/>
              <a:ext cx="4646000" cy="101850"/>
            </a:xfrm>
            <a:custGeom>
              <a:avLst/>
              <a:gdLst/>
              <a:ahLst/>
              <a:cxnLst/>
              <a:rect l="l" t="t" r="r" b="b"/>
              <a:pathLst>
                <a:path w="185840" h="4074" extrusionOk="0">
                  <a:moveTo>
                    <a:pt x="0" y="1"/>
                  </a:moveTo>
                  <a:cubicBezTo>
                    <a:pt x="0" y="2250"/>
                    <a:pt x="1641" y="4074"/>
                    <a:pt x="3647" y="4074"/>
                  </a:cubicBezTo>
                  <a:lnTo>
                    <a:pt x="182192" y="4074"/>
                  </a:lnTo>
                  <a:cubicBezTo>
                    <a:pt x="184198" y="4074"/>
                    <a:pt x="185839" y="2250"/>
                    <a:pt x="185839"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1254650" y="3863650"/>
              <a:ext cx="4590550" cy="69175"/>
            </a:xfrm>
            <a:custGeom>
              <a:avLst/>
              <a:gdLst/>
              <a:ahLst/>
              <a:cxnLst/>
              <a:rect l="l" t="t" r="r" b="b"/>
              <a:pathLst>
                <a:path w="183622" h="2767" extrusionOk="0">
                  <a:moveTo>
                    <a:pt x="1" y="1"/>
                  </a:moveTo>
                  <a:lnTo>
                    <a:pt x="1" y="2767"/>
                  </a:lnTo>
                  <a:lnTo>
                    <a:pt x="183621" y="2767"/>
                  </a:lnTo>
                  <a:lnTo>
                    <a:pt x="183621"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1504650" y="3362875"/>
              <a:ext cx="466600" cy="1725750"/>
            </a:xfrm>
            <a:custGeom>
              <a:avLst/>
              <a:gdLst/>
              <a:ahLst/>
              <a:cxnLst/>
              <a:rect l="l" t="t" r="r" b="b"/>
              <a:pathLst>
                <a:path w="18664" h="69030" extrusionOk="0">
                  <a:moveTo>
                    <a:pt x="13800" y="1"/>
                  </a:moveTo>
                  <a:lnTo>
                    <a:pt x="1" y="69029"/>
                  </a:lnTo>
                  <a:lnTo>
                    <a:pt x="4864" y="69029"/>
                  </a:lnTo>
                  <a:lnTo>
                    <a:pt x="186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3153500" y="3362875"/>
              <a:ext cx="466600" cy="1725750"/>
            </a:xfrm>
            <a:custGeom>
              <a:avLst/>
              <a:gdLst/>
              <a:ahLst/>
              <a:cxnLst/>
              <a:rect l="l" t="t" r="r" b="b"/>
              <a:pathLst>
                <a:path w="18664" h="69030" extrusionOk="0">
                  <a:moveTo>
                    <a:pt x="0" y="1"/>
                  </a:moveTo>
                  <a:lnTo>
                    <a:pt x="13800" y="69029"/>
                  </a:lnTo>
                  <a:lnTo>
                    <a:pt x="18663" y="69029"/>
                  </a:lnTo>
                  <a:lnTo>
                    <a:pt x="48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1433225" y="3201025"/>
              <a:ext cx="5041150" cy="18275"/>
            </a:xfrm>
            <a:custGeom>
              <a:avLst/>
              <a:gdLst/>
              <a:ahLst/>
              <a:cxnLst/>
              <a:rect l="l" t="t" r="r" b="b"/>
              <a:pathLst>
                <a:path w="201646" h="731" extrusionOk="0">
                  <a:moveTo>
                    <a:pt x="1" y="1"/>
                  </a:moveTo>
                  <a:lnTo>
                    <a:pt x="1" y="730"/>
                  </a:lnTo>
                  <a:lnTo>
                    <a:pt x="201646" y="730"/>
                  </a:lnTo>
                  <a:lnTo>
                    <a:pt x="201646"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1225650" y="3025500"/>
              <a:ext cx="538775" cy="116275"/>
            </a:xfrm>
            <a:custGeom>
              <a:avLst/>
              <a:gdLst/>
              <a:ahLst/>
              <a:cxnLst/>
              <a:rect l="l" t="t" r="r" b="b"/>
              <a:pathLst>
                <a:path w="21551" h="4651" extrusionOk="0">
                  <a:moveTo>
                    <a:pt x="2310" y="0"/>
                  </a:moveTo>
                  <a:cubicBezTo>
                    <a:pt x="1672" y="0"/>
                    <a:pt x="1095" y="274"/>
                    <a:pt x="669" y="699"/>
                  </a:cubicBezTo>
                  <a:cubicBezTo>
                    <a:pt x="274" y="1125"/>
                    <a:pt x="0" y="1672"/>
                    <a:pt x="0" y="2341"/>
                  </a:cubicBezTo>
                  <a:cubicBezTo>
                    <a:pt x="0" y="3617"/>
                    <a:pt x="1034" y="4651"/>
                    <a:pt x="2310" y="4651"/>
                  </a:cubicBezTo>
                  <a:lnTo>
                    <a:pt x="21551" y="4651"/>
                  </a:lnTo>
                  <a:lnTo>
                    <a:pt x="21551" y="4013"/>
                  </a:lnTo>
                  <a:lnTo>
                    <a:pt x="21034" y="4013"/>
                  </a:lnTo>
                  <a:lnTo>
                    <a:pt x="21034" y="760"/>
                  </a:lnTo>
                  <a:lnTo>
                    <a:pt x="21551" y="760"/>
                  </a:lnTo>
                  <a:lnTo>
                    <a:pt x="21551"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1273525" y="3044500"/>
              <a:ext cx="481025" cy="79800"/>
            </a:xfrm>
            <a:custGeom>
              <a:avLst/>
              <a:gdLst/>
              <a:ahLst/>
              <a:cxnLst/>
              <a:rect l="l" t="t" r="r" b="b"/>
              <a:pathLst>
                <a:path w="19241" h="3192" extrusionOk="0">
                  <a:moveTo>
                    <a:pt x="1581" y="0"/>
                  </a:moveTo>
                  <a:cubicBezTo>
                    <a:pt x="1155" y="0"/>
                    <a:pt x="730" y="152"/>
                    <a:pt x="456" y="456"/>
                  </a:cubicBezTo>
                  <a:cubicBezTo>
                    <a:pt x="213" y="760"/>
                    <a:pt x="0" y="1155"/>
                    <a:pt x="0" y="1611"/>
                  </a:cubicBezTo>
                  <a:cubicBezTo>
                    <a:pt x="0" y="2493"/>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1318350" y="3065775"/>
              <a:ext cx="436200" cy="11425"/>
            </a:xfrm>
            <a:custGeom>
              <a:avLst/>
              <a:gdLst/>
              <a:ahLst/>
              <a:cxnLst/>
              <a:rect l="l" t="t" r="r" b="b"/>
              <a:pathLst>
                <a:path w="17448" h="457" extrusionOk="0">
                  <a:moveTo>
                    <a:pt x="244" y="0"/>
                  </a:moveTo>
                  <a:cubicBezTo>
                    <a:pt x="122" y="0"/>
                    <a:pt x="1" y="61"/>
                    <a:pt x="1" y="213"/>
                  </a:cubicBezTo>
                  <a:cubicBezTo>
                    <a:pt x="1" y="335"/>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1318350" y="3096175"/>
              <a:ext cx="436200" cy="11425"/>
            </a:xfrm>
            <a:custGeom>
              <a:avLst/>
              <a:gdLst/>
              <a:ahLst/>
              <a:cxnLst/>
              <a:rect l="l" t="t" r="r" b="b"/>
              <a:pathLst>
                <a:path w="17448" h="457" extrusionOk="0">
                  <a:moveTo>
                    <a:pt x="244" y="0"/>
                  </a:moveTo>
                  <a:cubicBezTo>
                    <a:pt x="122" y="0"/>
                    <a:pt x="1" y="61"/>
                    <a:pt x="1" y="213"/>
                  </a:cubicBezTo>
                  <a:cubicBezTo>
                    <a:pt x="1" y="334"/>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1225650" y="2910000"/>
              <a:ext cx="538775" cy="115525"/>
            </a:xfrm>
            <a:custGeom>
              <a:avLst/>
              <a:gdLst/>
              <a:ahLst/>
              <a:cxnLst/>
              <a:rect l="l" t="t" r="r" b="b"/>
              <a:pathLst>
                <a:path w="21551" h="4621" extrusionOk="0">
                  <a:moveTo>
                    <a:pt x="2310" y="0"/>
                  </a:moveTo>
                  <a:cubicBezTo>
                    <a:pt x="1672" y="0"/>
                    <a:pt x="1095" y="274"/>
                    <a:pt x="669" y="669"/>
                  </a:cubicBezTo>
                  <a:cubicBezTo>
                    <a:pt x="274" y="1094"/>
                    <a:pt x="0" y="1672"/>
                    <a:pt x="0" y="2310"/>
                  </a:cubicBezTo>
                  <a:cubicBezTo>
                    <a:pt x="0" y="3617"/>
                    <a:pt x="1034" y="4620"/>
                    <a:pt x="2310" y="4620"/>
                  </a:cubicBezTo>
                  <a:lnTo>
                    <a:pt x="21551" y="4620"/>
                  </a:lnTo>
                  <a:lnTo>
                    <a:pt x="21551" y="3982"/>
                  </a:lnTo>
                  <a:lnTo>
                    <a:pt x="21034" y="3982"/>
                  </a:lnTo>
                  <a:lnTo>
                    <a:pt x="21034" y="760"/>
                  </a:lnTo>
                  <a:lnTo>
                    <a:pt x="21551" y="760"/>
                  </a:lnTo>
                  <a:lnTo>
                    <a:pt x="21551"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273525" y="2929000"/>
              <a:ext cx="481025" cy="79800"/>
            </a:xfrm>
            <a:custGeom>
              <a:avLst/>
              <a:gdLst/>
              <a:ahLst/>
              <a:cxnLst/>
              <a:rect l="l" t="t" r="r" b="b"/>
              <a:pathLst>
                <a:path w="19241" h="3192" extrusionOk="0">
                  <a:moveTo>
                    <a:pt x="1581" y="0"/>
                  </a:moveTo>
                  <a:cubicBezTo>
                    <a:pt x="1155" y="0"/>
                    <a:pt x="730" y="152"/>
                    <a:pt x="456" y="456"/>
                  </a:cubicBezTo>
                  <a:cubicBezTo>
                    <a:pt x="213" y="760"/>
                    <a:pt x="0" y="1125"/>
                    <a:pt x="0" y="1581"/>
                  </a:cubicBezTo>
                  <a:cubicBezTo>
                    <a:pt x="0" y="2462"/>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18350" y="2951025"/>
              <a:ext cx="436200" cy="11425"/>
            </a:xfrm>
            <a:custGeom>
              <a:avLst/>
              <a:gdLst/>
              <a:ahLst/>
              <a:cxnLst/>
              <a:rect l="l" t="t" r="r" b="b"/>
              <a:pathLst>
                <a:path w="17448" h="457" extrusionOk="0">
                  <a:moveTo>
                    <a:pt x="244" y="1"/>
                  </a:moveTo>
                  <a:cubicBezTo>
                    <a:pt x="122" y="1"/>
                    <a:pt x="1" y="61"/>
                    <a:pt x="1" y="213"/>
                  </a:cubicBezTo>
                  <a:cubicBezTo>
                    <a:pt x="1" y="335"/>
                    <a:pt x="92" y="456"/>
                    <a:pt x="244" y="456"/>
                  </a:cubicBezTo>
                  <a:lnTo>
                    <a:pt x="17448" y="456"/>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1318350" y="2979900"/>
              <a:ext cx="436200" cy="11425"/>
            </a:xfrm>
            <a:custGeom>
              <a:avLst/>
              <a:gdLst/>
              <a:ahLst/>
              <a:cxnLst/>
              <a:rect l="l" t="t" r="r" b="b"/>
              <a:pathLst>
                <a:path w="17448" h="457" extrusionOk="0">
                  <a:moveTo>
                    <a:pt x="244" y="1"/>
                  </a:moveTo>
                  <a:cubicBezTo>
                    <a:pt x="122" y="1"/>
                    <a:pt x="1" y="92"/>
                    <a:pt x="1" y="244"/>
                  </a:cubicBezTo>
                  <a:cubicBezTo>
                    <a:pt x="1" y="365"/>
                    <a:pt x="92" y="457"/>
                    <a:pt x="244" y="457"/>
                  </a:cubicBezTo>
                  <a:lnTo>
                    <a:pt x="17448" y="457"/>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0"/>
            <p:cNvGrpSpPr/>
            <p:nvPr/>
          </p:nvGrpSpPr>
          <p:grpSpPr>
            <a:xfrm>
              <a:off x="2336600" y="2590850"/>
              <a:ext cx="967375" cy="556250"/>
              <a:chOff x="2336600" y="2590850"/>
              <a:chExt cx="967375" cy="556250"/>
            </a:xfrm>
          </p:grpSpPr>
          <p:sp>
            <p:nvSpPr>
              <p:cNvPr id="553" name="Google Shape;553;p40"/>
              <p:cNvSpPr/>
              <p:nvPr/>
            </p:nvSpPr>
            <p:spPr>
              <a:xfrm flipH="1">
                <a:off x="2487050" y="3101475"/>
                <a:ext cx="816925" cy="44875"/>
              </a:xfrm>
              <a:custGeom>
                <a:avLst/>
                <a:gdLst/>
                <a:ahLst/>
                <a:cxnLst/>
                <a:rect l="l" t="t" r="r" b="b"/>
                <a:pathLst>
                  <a:path w="32677" h="1795" extrusionOk="0">
                    <a:moveTo>
                      <a:pt x="1673" y="1"/>
                    </a:moveTo>
                    <a:cubicBezTo>
                      <a:pt x="1156" y="1"/>
                      <a:pt x="700" y="244"/>
                      <a:pt x="548" y="578"/>
                    </a:cubicBezTo>
                    <a:lnTo>
                      <a:pt x="1" y="1794"/>
                    </a:lnTo>
                    <a:lnTo>
                      <a:pt x="32129" y="1794"/>
                    </a:lnTo>
                    <a:lnTo>
                      <a:pt x="32463" y="1004"/>
                    </a:lnTo>
                    <a:cubicBezTo>
                      <a:pt x="32676" y="518"/>
                      <a:pt x="32129" y="1"/>
                      <a:pt x="3130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flipH="1">
                <a:off x="2336600" y="2590850"/>
                <a:ext cx="747750" cy="457475"/>
              </a:xfrm>
              <a:custGeom>
                <a:avLst/>
                <a:gdLst/>
                <a:ahLst/>
                <a:cxnLst/>
                <a:rect l="l" t="t" r="r" b="b"/>
                <a:pathLst>
                  <a:path w="29910" h="18299" extrusionOk="0">
                    <a:moveTo>
                      <a:pt x="4985" y="0"/>
                    </a:moveTo>
                    <a:cubicBezTo>
                      <a:pt x="4529" y="0"/>
                      <a:pt x="4134" y="334"/>
                      <a:pt x="4043" y="760"/>
                    </a:cubicBezTo>
                    <a:lnTo>
                      <a:pt x="152" y="17143"/>
                    </a:lnTo>
                    <a:cubicBezTo>
                      <a:pt x="0" y="17751"/>
                      <a:pt x="487" y="18298"/>
                      <a:pt x="1094" y="18298"/>
                    </a:cubicBezTo>
                    <a:lnTo>
                      <a:pt x="24925" y="18298"/>
                    </a:lnTo>
                    <a:cubicBezTo>
                      <a:pt x="25381" y="18298"/>
                      <a:pt x="25776" y="17964"/>
                      <a:pt x="25867" y="17538"/>
                    </a:cubicBezTo>
                    <a:lnTo>
                      <a:pt x="29758" y="1185"/>
                    </a:lnTo>
                    <a:cubicBezTo>
                      <a:pt x="29910" y="578"/>
                      <a:pt x="29454" y="0"/>
                      <a:pt x="2881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flipH="1">
                <a:off x="2385225" y="2625025"/>
                <a:ext cx="98825" cy="88175"/>
              </a:xfrm>
              <a:custGeom>
                <a:avLst/>
                <a:gdLst/>
                <a:ahLst/>
                <a:cxnLst/>
                <a:rect l="l" t="t" r="r" b="b"/>
                <a:pathLst>
                  <a:path w="3953" h="3527" extrusionOk="0">
                    <a:moveTo>
                      <a:pt x="2311" y="1490"/>
                    </a:moveTo>
                    <a:lnTo>
                      <a:pt x="2129" y="2129"/>
                    </a:lnTo>
                    <a:lnTo>
                      <a:pt x="1642" y="2129"/>
                    </a:lnTo>
                    <a:lnTo>
                      <a:pt x="1825" y="1490"/>
                    </a:lnTo>
                    <a:close/>
                    <a:moveTo>
                      <a:pt x="1490" y="1"/>
                    </a:moveTo>
                    <a:lnTo>
                      <a:pt x="1247" y="670"/>
                    </a:lnTo>
                    <a:lnTo>
                      <a:pt x="578" y="670"/>
                    </a:lnTo>
                    <a:lnTo>
                      <a:pt x="426" y="1429"/>
                    </a:lnTo>
                    <a:lnTo>
                      <a:pt x="1034" y="1429"/>
                    </a:lnTo>
                    <a:lnTo>
                      <a:pt x="852" y="2098"/>
                    </a:lnTo>
                    <a:lnTo>
                      <a:pt x="153" y="2098"/>
                    </a:lnTo>
                    <a:lnTo>
                      <a:pt x="1" y="2858"/>
                    </a:lnTo>
                    <a:lnTo>
                      <a:pt x="609" y="2858"/>
                    </a:lnTo>
                    <a:lnTo>
                      <a:pt x="396" y="3527"/>
                    </a:lnTo>
                    <a:lnTo>
                      <a:pt x="1186" y="3527"/>
                    </a:lnTo>
                    <a:lnTo>
                      <a:pt x="1399" y="2858"/>
                    </a:lnTo>
                    <a:lnTo>
                      <a:pt x="1916" y="2858"/>
                    </a:lnTo>
                    <a:lnTo>
                      <a:pt x="1673" y="3527"/>
                    </a:lnTo>
                    <a:lnTo>
                      <a:pt x="2463" y="3527"/>
                    </a:lnTo>
                    <a:lnTo>
                      <a:pt x="2706" y="2858"/>
                    </a:lnTo>
                    <a:lnTo>
                      <a:pt x="3375" y="2858"/>
                    </a:lnTo>
                    <a:lnTo>
                      <a:pt x="3527" y="2098"/>
                    </a:lnTo>
                    <a:lnTo>
                      <a:pt x="2919" y="2098"/>
                    </a:lnTo>
                    <a:lnTo>
                      <a:pt x="3132" y="1429"/>
                    </a:lnTo>
                    <a:lnTo>
                      <a:pt x="3800" y="1429"/>
                    </a:lnTo>
                    <a:lnTo>
                      <a:pt x="3952" y="670"/>
                    </a:lnTo>
                    <a:lnTo>
                      <a:pt x="3344" y="670"/>
                    </a:lnTo>
                    <a:lnTo>
                      <a:pt x="3588" y="1"/>
                    </a:lnTo>
                    <a:lnTo>
                      <a:pt x="2767" y="1"/>
                    </a:lnTo>
                    <a:lnTo>
                      <a:pt x="2554" y="670"/>
                    </a:lnTo>
                    <a:lnTo>
                      <a:pt x="2068" y="670"/>
                    </a:lnTo>
                    <a:lnTo>
                      <a:pt x="2281"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flipH="1">
                <a:off x="2627625" y="2789175"/>
                <a:ext cx="98825" cy="93475"/>
              </a:xfrm>
              <a:custGeom>
                <a:avLst/>
                <a:gdLst/>
                <a:ahLst/>
                <a:cxnLst/>
                <a:rect l="l" t="t" r="r" b="b"/>
                <a:pathLst>
                  <a:path w="3953" h="3739" extrusionOk="0">
                    <a:moveTo>
                      <a:pt x="2189" y="0"/>
                    </a:moveTo>
                    <a:cubicBezTo>
                      <a:pt x="1156" y="0"/>
                      <a:pt x="244" y="851"/>
                      <a:pt x="122" y="1854"/>
                    </a:cubicBezTo>
                    <a:cubicBezTo>
                      <a:pt x="1" y="2888"/>
                      <a:pt x="761" y="3739"/>
                      <a:pt x="1794" y="3739"/>
                    </a:cubicBezTo>
                    <a:cubicBezTo>
                      <a:pt x="2827" y="3739"/>
                      <a:pt x="3739" y="2888"/>
                      <a:pt x="3861" y="1854"/>
                    </a:cubicBezTo>
                    <a:cubicBezTo>
                      <a:pt x="3952" y="851"/>
                      <a:pt x="3253" y="0"/>
                      <a:pt x="2189"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flipH="1">
                <a:off x="2936150" y="2590850"/>
                <a:ext cx="147450" cy="457475"/>
              </a:xfrm>
              <a:custGeom>
                <a:avLst/>
                <a:gdLst/>
                <a:ahLst/>
                <a:cxnLst/>
                <a:rect l="l" t="t" r="r" b="b"/>
                <a:pathLst>
                  <a:path w="5898" h="18299" extrusionOk="0">
                    <a:moveTo>
                      <a:pt x="4986" y="0"/>
                    </a:moveTo>
                    <a:cubicBezTo>
                      <a:pt x="4530" y="0"/>
                      <a:pt x="4165" y="334"/>
                      <a:pt x="4043" y="760"/>
                    </a:cubicBezTo>
                    <a:lnTo>
                      <a:pt x="153" y="17143"/>
                    </a:lnTo>
                    <a:cubicBezTo>
                      <a:pt x="1" y="17751"/>
                      <a:pt x="517" y="18298"/>
                      <a:pt x="1125" y="18298"/>
                    </a:cubicBezTo>
                    <a:lnTo>
                      <a:pt x="1794" y="18298"/>
                    </a:lnTo>
                    <a:lnTo>
                      <a:pt x="5897"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flipH="1">
                <a:off x="2704375" y="3048300"/>
                <a:ext cx="79825" cy="97275"/>
              </a:xfrm>
              <a:custGeom>
                <a:avLst/>
                <a:gdLst/>
                <a:ahLst/>
                <a:cxnLst/>
                <a:rect l="l" t="t" r="r" b="b"/>
                <a:pathLst>
                  <a:path w="3193" h="3891" extrusionOk="0">
                    <a:moveTo>
                      <a:pt x="852" y="0"/>
                    </a:moveTo>
                    <a:lnTo>
                      <a:pt x="1" y="3891"/>
                    </a:lnTo>
                    <a:lnTo>
                      <a:pt x="2402" y="3891"/>
                    </a:lnTo>
                    <a:lnTo>
                      <a:pt x="3192"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flipH="1">
                <a:off x="2643600" y="3103000"/>
                <a:ext cx="232550" cy="44100"/>
              </a:xfrm>
              <a:custGeom>
                <a:avLst/>
                <a:gdLst/>
                <a:ahLst/>
                <a:cxnLst/>
                <a:rect l="l" t="t" r="r" b="b"/>
                <a:pathLst>
                  <a:path w="9302" h="1764" extrusionOk="0">
                    <a:moveTo>
                      <a:pt x="1429" y="1"/>
                    </a:moveTo>
                    <a:cubicBezTo>
                      <a:pt x="1125" y="1"/>
                      <a:pt x="882" y="122"/>
                      <a:pt x="669" y="365"/>
                    </a:cubicBezTo>
                    <a:lnTo>
                      <a:pt x="183" y="1065"/>
                    </a:lnTo>
                    <a:cubicBezTo>
                      <a:pt x="1" y="1308"/>
                      <a:pt x="183" y="1733"/>
                      <a:pt x="578" y="1764"/>
                    </a:cubicBezTo>
                    <a:lnTo>
                      <a:pt x="8785" y="1764"/>
                    </a:lnTo>
                    <a:cubicBezTo>
                      <a:pt x="9089" y="1764"/>
                      <a:pt x="9302" y="1429"/>
                      <a:pt x="9150" y="1125"/>
                    </a:cubicBezTo>
                    <a:lnTo>
                      <a:pt x="8815" y="487"/>
                    </a:lnTo>
                    <a:cubicBezTo>
                      <a:pt x="8633" y="183"/>
                      <a:pt x="8329" y="1"/>
                      <a:pt x="796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0" name="Google Shape;560;p40"/>
          <p:cNvSpPr/>
          <p:nvPr/>
        </p:nvSpPr>
        <p:spPr>
          <a:xfrm rot="-9899469">
            <a:off x="152897" y="-530235"/>
            <a:ext cx="3928338" cy="1698219"/>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40"/>
          <p:cNvGrpSpPr/>
          <p:nvPr/>
        </p:nvGrpSpPr>
        <p:grpSpPr>
          <a:xfrm>
            <a:off x="1265175" y="1548325"/>
            <a:ext cx="546375" cy="439250"/>
            <a:chOff x="674300" y="4452475"/>
            <a:chExt cx="546375" cy="439250"/>
          </a:xfrm>
        </p:grpSpPr>
        <p:sp>
          <p:nvSpPr>
            <p:cNvPr id="562" name="Google Shape;562;p40"/>
            <p:cNvSpPr/>
            <p:nvPr/>
          </p:nvSpPr>
          <p:spPr>
            <a:xfrm>
              <a:off x="674300" y="4452475"/>
              <a:ext cx="546375" cy="439250"/>
            </a:xfrm>
            <a:custGeom>
              <a:avLst/>
              <a:gdLst/>
              <a:ahLst/>
              <a:cxnLst/>
              <a:rect l="l" t="t" r="r" b="b"/>
              <a:pathLst>
                <a:path w="21855" h="17570" extrusionOk="0">
                  <a:moveTo>
                    <a:pt x="17903" y="1065"/>
                  </a:moveTo>
                  <a:cubicBezTo>
                    <a:pt x="18542" y="1065"/>
                    <a:pt x="19058" y="1612"/>
                    <a:pt x="19058" y="2250"/>
                  </a:cubicBezTo>
                  <a:lnTo>
                    <a:pt x="19058" y="12037"/>
                  </a:lnTo>
                  <a:cubicBezTo>
                    <a:pt x="19058" y="12098"/>
                    <a:pt x="19119" y="12159"/>
                    <a:pt x="19119" y="12189"/>
                  </a:cubicBezTo>
                  <a:lnTo>
                    <a:pt x="20274" y="15776"/>
                  </a:lnTo>
                  <a:lnTo>
                    <a:pt x="15867" y="13071"/>
                  </a:lnTo>
                  <a:cubicBezTo>
                    <a:pt x="15806" y="13041"/>
                    <a:pt x="15715" y="13010"/>
                    <a:pt x="15624" y="13010"/>
                  </a:cubicBezTo>
                  <a:lnTo>
                    <a:pt x="2249" y="13010"/>
                  </a:lnTo>
                  <a:cubicBezTo>
                    <a:pt x="1581" y="13010"/>
                    <a:pt x="1064" y="12463"/>
                    <a:pt x="1064" y="11825"/>
                  </a:cubicBezTo>
                  <a:lnTo>
                    <a:pt x="1064" y="2250"/>
                  </a:lnTo>
                  <a:cubicBezTo>
                    <a:pt x="1064" y="1612"/>
                    <a:pt x="1581" y="1065"/>
                    <a:pt x="2249" y="1065"/>
                  </a:cubicBezTo>
                  <a:close/>
                  <a:moveTo>
                    <a:pt x="2249" y="1"/>
                  </a:moveTo>
                  <a:cubicBezTo>
                    <a:pt x="1034" y="1"/>
                    <a:pt x="0" y="1004"/>
                    <a:pt x="0" y="2250"/>
                  </a:cubicBezTo>
                  <a:lnTo>
                    <a:pt x="0" y="11825"/>
                  </a:lnTo>
                  <a:cubicBezTo>
                    <a:pt x="0" y="13041"/>
                    <a:pt x="973" y="14074"/>
                    <a:pt x="2249" y="14074"/>
                  </a:cubicBezTo>
                  <a:lnTo>
                    <a:pt x="15472" y="14074"/>
                  </a:lnTo>
                  <a:lnTo>
                    <a:pt x="20973" y="17478"/>
                  </a:lnTo>
                  <a:cubicBezTo>
                    <a:pt x="21095" y="17509"/>
                    <a:pt x="21156" y="17569"/>
                    <a:pt x="21247" y="17569"/>
                  </a:cubicBezTo>
                  <a:cubicBezTo>
                    <a:pt x="21338" y="17569"/>
                    <a:pt x="21460" y="17509"/>
                    <a:pt x="21581" y="17448"/>
                  </a:cubicBezTo>
                  <a:cubicBezTo>
                    <a:pt x="21763" y="17296"/>
                    <a:pt x="21855" y="17053"/>
                    <a:pt x="21763" y="16840"/>
                  </a:cubicBezTo>
                  <a:lnTo>
                    <a:pt x="20183" y="11977"/>
                  </a:lnTo>
                  <a:lnTo>
                    <a:pt x="20183" y="2250"/>
                  </a:lnTo>
                  <a:cubicBezTo>
                    <a:pt x="20183" y="1034"/>
                    <a:pt x="19180" y="1"/>
                    <a:pt x="17934"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003325" y="4599150"/>
              <a:ext cx="65375" cy="64600"/>
            </a:xfrm>
            <a:custGeom>
              <a:avLst/>
              <a:gdLst/>
              <a:ahLst/>
              <a:cxnLst/>
              <a:rect l="l" t="t" r="r" b="b"/>
              <a:pathLst>
                <a:path w="2615" h="2584" extrusionOk="0">
                  <a:moveTo>
                    <a:pt x="1307" y="0"/>
                  </a:moveTo>
                  <a:cubicBezTo>
                    <a:pt x="578" y="0"/>
                    <a:pt x="0" y="547"/>
                    <a:pt x="0" y="1277"/>
                  </a:cubicBezTo>
                  <a:cubicBezTo>
                    <a:pt x="0" y="2006"/>
                    <a:pt x="578" y="2584"/>
                    <a:pt x="1307" y="2584"/>
                  </a:cubicBezTo>
                  <a:cubicBezTo>
                    <a:pt x="2037" y="2584"/>
                    <a:pt x="2615" y="2006"/>
                    <a:pt x="2615" y="1277"/>
                  </a:cubicBezTo>
                  <a:cubicBezTo>
                    <a:pt x="2615" y="547"/>
                    <a:pt x="2037" y="0"/>
                    <a:pt x="1307"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887050" y="4599150"/>
              <a:ext cx="64625" cy="64600"/>
            </a:xfrm>
            <a:custGeom>
              <a:avLst/>
              <a:gdLst/>
              <a:ahLst/>
              <a:cxnLst/>
              <a:rect l="l" t="t" r="r" b="b"/>
              <a:pathLst>
                <a:path w="2585" h="2584" extrusionOk="0">
                  <a:moveTo>
                    <a:pt x="1278" y="0"/>
                  </a:moveTo>
                  <a:cubicBezTo>
                    <a:pt x="578" y="0"/>
                    <a:pt x="1" y="547"/>
                    <a:pt x="1" y="1277"/>
                  </a:cubicBezTo>
                  <a:cubicBezTo>
                    <a:pt x="1" y="2006"/>
                    <a:pt x="578" y="2584"/>
                    <a:pt x="1278" y="2584"/>
                  </a:cubicBezTo>
                  <a:cubicBezTo>
                    <a:pt x="2007" y="2584"/>
                    <a:pt x="2585" y="2006"/>
                    <a:pt x="2585" y="1277"/>
                  </a:cubicBezTo>
                  <a:cubicBezTo>
                    <a:pt x="2585" y="547"/>
                    <a:pt x="2007" y="0"/>
                    <a:pt x="1278"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770025" y="4599150"/>
              <a:ext cx="64625" cy="64600"/>
            </a:xfrm>
            <a:custGeom>
              <a:avLst/>
              <a:gdLst/>
              <a:ahLst/>
              <a:cxnLst/>
              <a:rect l="l" t="t" r="r" b="b"/>
              <a:pathLst>
                <a:path w="2585" h="2584" extrusionOk="0">
                  <a:moveTo>
                    <a:pt x="1308" y="0"/>
                  </a:moveTo>
                  <a:cubicBezTo>
                    <a:pt x="579" y="0"/>
                    <a:pt x="1" y="547"/>
                    <a:pt x="1" y="1277"/>
                  </a:cubicBezTo>
                  <a:cubicBezTo>
                    <a:pt x="1" y="2006"/>
                    <a:pt x="579" y="2584"/>
                    <a:pt x="1308" y="2584"/>
                  </a:cubicBezTo>
                  <a:cubicBezTo>
                    <a:pt x="2007" y="2584"/>
                    <a:pt x="2585" y="2006"/>
                    <a:pt x="2585" y="1277"/>
                  </a:cubicBezTo>
                  <a:cubicBezTo>
                    <a:pt x="2585" y="547"/>
                    <a:pt x="2007" y="0"/>
                    <a:pt x="1308"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40"/>
          <p:cNvSpPr/>
          <p:nvPr/>
        </p:nvSpPr>
        <p:spPr>
          <a:xfrm rot="9702675">
            <a:off x="6328416" y="4057019"/>
            <a:ext cx="3928803" cy="1698420"/>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232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B39139F-2CAC-1403-936B-25E169FB04A5}"/>
              </a:ext>
            </a:extLst>
          </p:cNvPr>
          <p:cNvPicPr>
            <a:picLocks noChangeAspect="1"/>
          </p:cNvPicPr>
          <p:nvPr/>
        </p:nvPicPr>
        <p:blipFill>
          <a:blip r:embed="rId3"/>
          <a:stretch>
            <a:fillRect/>
          </a:stretch>
        </p:blipFill>
        <p:spPr>
          <a:xfrm>
            <a:off x="400926" y="475201"/>
            <a:ext cx="8387645" cy="1512386"/>
          </a:xfrm>
          <a:prstGeom prst="rect">
            <a:avLst/>
          </a:prstGeom>
        </p:spPr>
      </p:pic>
      <p:pic>
        <p:nvPicPr>
          <p:cNvPr id="6" name="Picture 5">
            <a:extLst>
              <a:ext uri="{FF2B5EF4-FFF2-40B4-BE49-F238E27FC236}">
                <a16:creationId xmlns:a16="http://schemas.microsoft.com/office/drawing/2014/main" id="{E9594453-E2FB-CB82-EFBB-D7FE60FFD7D3}"/>
              </a:ext>
            </a:extLst>
          </p:cNvPr>
          <p:cNvPicPr>
            <a:picLocks noChangeAspect="1"/>
          </p:cNvPicPr>
          <p:nvPr/>
        </p:nvPicPr>
        <p:blipFill>
          <a:blip r:embed="rId4"/>
          <a:stretch>
            <a:fillRect/>
          </a:stretch>
        </p:blipFill>
        <p:spPr>
          <a:xfrm>
            <a:off x="400926" y="2074049"/>
            <a:ext cx="8387645" cy="818765"/>
          </a:xfrm>
          <a:prstGeom prst="rect">
            <a:avLst/>
          </a:prstGeom>
        </p:spPr>
      </p:pic>
      <p:pic>
        <p:nvPicPr>
          <p:cNvPr id="8" name="Picture 7">
            <a:extLst>
              <a:ext uri="{FF2B5EF4-FFF2-40B4-BE49-F238E27FC236}">
                <a16:creationId xmlns:a16="http://schemas.microsoft.com/office/drawing/2014/main" id="{321D48A9-B203-0C03-438C-5CA2749F727A}"/>
              </a:ext>
            </a:extLst>
          </p:cNvPr>
          <p:cNvPicPr>
            <a:picLocks noChangeAspect="1"/>
          </p:cNvPicPr>
          <p:nvPr/>
        </p:nvPicPr>
        <p:blipFill>
          <a:blip r:embed="rId5"/>
          <a:stretch>
            <a:fillRect/>
          </a:stretch>
        </p:blipFill>
        <p:spPr>
          <a:xfrm>
            <a:off x="400926" y="2979276"/>
            <a:ext cx="8387645" cy="4572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ur_Analysis_2 (1)">
            <a:hlinkClick r:id="" action="ppaction://media"/>
            <a:extLst>
              <a:ext uri="{FF2B5EF4-FFF2-40B4-BE49-F238E27FC236}">
                <a16:creationId xmlns:a16="http://schemas.microsoft.com/office/drawing/2014/main" id="{3F449C91-65EC-BB53-B9A8-593941FDB6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5685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8" name="Google Shape;1608;p68"/>
          <p:cNvSpPr txBox="1">
            <a:spLocks noGrp="1"/>
          </p:cNvSpPr>
          <p:nvPr>
            <p:ph type="title"/>
          </p:nvPr>
        </p:nvSpPr>
        <p:spPr>
          <a:xfrm>
            <a:off x="3459119" y="2139102"/>
            <a:ext cx="44007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1640" name="Google Shape;1640;p68"/>
          <p:cNvSpPr/>
          <p:nvPr/>
        </p:nvSpPr>
        <p:spPr>
          <a:xfrm rot="485673" flipH="1">
            <a:off x="4884766" y="-255164"/>
            <a:ext cx="4203942" cy="1817363"/>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8"/>
          <p:cNvSpPr/>
          <p:nvPr/>
        </p:nvSpPr>
        <p:spPr>
          <a:xfrm rot="-1314299" flipH="1">
            <a:off x="3646363" y="4014224"/>
            <a:ext cx="4203885" cy="1817338"/>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2" name="Google Shape;1642;p68"/>
          <p:cNvGrpSpPr/>
          <p:nvPr/>
        </p:nvGrpSpPr>
        <p:grpSpPr>
          <a:xfrm>
            <a:off x="2525388" y="133505"/>
            <a:ext cx="789862" cy="967685"/>
            <a:chOff x="5606000" y="719150"/>
            <a:chExt cx="1191525" cy="1459775"/>
          </a:xfrm>
        </p:grpSpPr>
        <p:sp>
          <p:nvSpPr>
            <p:cNvPr id="1643" name="Google Shape;1643;p68"/>
            <p:cNvSpPr/>
            <p:nvPr/>
          </p:nvSpPr>
          <p:spPr>
            <a:xfrm>
              <a:off x="5606000" y="719150"/>
              <a:ext cx="914175" cy="914175"/>
            </a:xfrm>
            <a:custGeom>
              <a:avLst/>
              <a:gdLst/>
              <a:ahLst/>
              <a:cxnLst/>
              <a:rect l="l" t="t" r="r" b="b"/>
              <a:pathLst>
                <a:path w="36567" h="36567" extrusionOk="0">
                  <a:moveTo>
                    <a:pt x="18248" y="11809"/>
                  </a:moveTo>
                  <a:cubicBezTo>
                    <a:pt x="20771" y="11809"/>
                    <a:pt x="23175" y="13280"/>
                    <a:pt x="24226" y="15745"/>
                  </a:cubicBezTo>
                  <a:cubicBezTo>
                    <a:pt x="25624" y="19058"/>
                    <a:pt x="24074" y="22827"/>
                    <a:pt x="20791" y="24226"/>
                  </a:cubicBezTo>
                  <a:cubicBezTo>
                    <a:pt x="19970" y="24575"/>
                    <a:pt x="19117" y="24740"/>
                    <a:pt x="18278" y="24740"/>
                  </a:cubicBezTo>
                  <a:cubicBezTo>
                    <a:pt x="15759" y="24740"/>
                    <a:pt x="13359" y="23253"/>
                    <a:pt x="12311" y="20791"/>
                  </a:cubicBezTo>
                  <a:cubicBezTo>
                    <a:pt x="10943" y="17508"/>
                    <a:pt x="12462" y="13709"/>
                    <a:pt x="15745" y="12311"/>
                  </a:cubicBezTo>
                  <a:cubicBezTo>
                    <a:pt x="16562" y="11970"/>
                    <a:pt x="17411" y="11809"/>
                    <a:pt x="18248" y="11809"/>
                  </a:cubicBezTo>
                  <a:close/>
                  <a:moveTo>
                    <a:pt x="18359" y="0"/>
                  </a:moveTo>
                  <a:cubicBezTo>
                    <a:pt x="17599" y="0"/>
                    <a:pt x="17022" y="578"/>
                    <a:pt x="17022" y="1338"/>
                  </a:cubicBezTo>
                  <a:lnTo>
                    <a:pt x="16991" y="4013"/>
                  </a:lnTo>
                  <a:cubicBezTo>
                    <a:pt x="15988" y="4104"/>
                    <a:pt x="14955" y="4317"/>
                    <a:pt x="13952" y="4620"/>
                  </a:cubicBezTo>
                  <a:lnTo>
                    <a:pt x="12918" y="2158"/>
                  </a:lnTo>
                  <a:cubicBezTo>
                    <a:pt x="12689" y="1632"/>
                    <a:pt x="12184" y="1329"/>
                    <a:pt x="11663" y="1329"/>
                  </a:cubicBezTo>
                  <a:cubicBezTo>
                    <a:pt x="11492" y="1329"/>
                    <a:pt x="11320" y="1362"/>
                    <a:pt x="11155" y="1429"/>
                  </a:cubicBezTo>
                  <a:cubicBezTo>
                    <a:pt x="10487" y="1733"/>
                    <a:pt x="10152" y="2493"/>
                    <a:pt x="10456" y="3192"/>
                  </a:cubicBezTo>
                  <a:lnTo>
                    <a:pt x="11490" y="5684"/>
                  </a:lnTo>
                  <a:cubicBezTo>
                    <a:pt x="10669" y="6110"/>
                    <a:pt x="9909" y="6627"/>
                    <a:pt x="9180" y="7204"/>
                  </a:cubicBezTo>
                  <a:lnTo>
                    <a:pt x="7295" y="5289"/>
                  </a:lnTo>
                  <a:cubicBezTo>
                    <a:pt x="7037" y="5031"/>
                    <a:pt x="6695" y="4902"/>
                    <a:pt x="6353" y="4902"/>
                  </a:cubicBezTo>
                  <a:cubicBezTo>
                    <a:pt x="6011" y="4902"/>
                    <a:pt x="5669" y="5031"/>
                    <a:pt x="5411" y="5289"/>
                  </a:cubicBezTo>
                  <a:cubicBezTo>
                    <a:pt x="4864" y="5806"/>
                    <a:pt x="4864" y="6657"/>
                    <a:pt x="5380" y="7174"/>
                  </a:cubicBezTo>
                  <a:lnTo>
                    <a:pt x="7295" y="9089"/>
                  </a:lnTo>
                  <a:cubicBezTo>
                    <a:pt x="6627" y="9879"/>
                    <a:pt x="6049" y="10760"/>
                    <a:pt x="5563" y="11672"/>
                  </a:cubicBezTo>
                  <a:lnTo>
                    <a:pt x="3070" y="10669"/>
                  </a:lnTo>
                  <a:cubicBezTo>
                    <a:pt x="2905" y="10602"/>
                    <a:pt x="2733" y="10569"/>
                    <a:pt x="2563" y="10569"/>
                  </a:cubicBezTo>
                  <a:cubicBezTo>
                    <a:pt x="2043" y="10569"/>
                    <a:pt x="1544" y="10872"/>
                    <a:pt x="1338" y="11399"/>
                  </a:cubicBezTo>
                  <a:cubicBezTo>
                    <a:pt x="1064" y="12067"/>
                    <a:pt x="1368" y="12858"/>
                    <a:pt x="2067" y="13131"/>
                  </a:cubicBezTo>
                  <a:lnTo>
                    <a:pt x="4560" y="14165"/>
                  </a:lnTo>
                  <a:cubicBezTo>
                    <a:pt x="4286" y="15046"/>
                    <a:pt x="4104" y="15958"/>
                    <a:pt x="4012" y="16870"/>
                  </a:cubicBezTo>
                  <a:lnTo>
                    <a:pt x="1338" y="16870"/>
                  </a:lnTo>
                  <a:cubicBezTo>
                    <a:pt x="608" y="16870"/>
                    <a:pt x="0" y="17447"/>
                    <a:pt x="0" y="18177"/>
                  </a:cubicBezTo>
                  <a:cubicBezTo>
                    <a:pt x="0" y="18937"/>
                    <a:pt x="578" y="19545"/>
                    <a:pt x="1307" y="19545"/>
                  </a:cubicBezTo>
                  <a:lnTo>
                    <a:pt x="4012" y="19545"/>
                  </a:lnTo>
                  <a:cubicBezTo>
                    <a:pt x="4104" y="20578"/>
                    <a:pt x="4316" y="21581"/>
                    <a:pt x="4620" y="22584"/>
                  </a:cubicBezTo>
                  <a:lnTo>
                    <a:pt x="2128" y="23648"/>
                  </a:lnTo>
                  <a:cubicBezTo>
                    <a:pt x="1459" y="23922"/>
                    <a:pt x="1155" y="24712"/>
                    <a:pt x="1429" y="25381"/>
                  </a:cubicBezTo>
                  <a:cubicBezTo>
                    <a:pt x="1635" y="25907"/>
                    <a:pt x="2135" y="26210"/>
                    <a:pt x="2667" y="26210"/>
                  </a:cubicBezTo>
                  <a:cubicBezTo>
                    <a:pt x="2842" y="26210"/>
                    <a:pt x="3020" y="26178"/>
                    <a:pt x="3192" y="26110"/>
                  </a:cubicBezTo>
                  <a:lnTo>
                    <a:pt x="5654" y="25046"/>
                  </a:lnTo>
                  <a:cubicBezTo>
                    <a:pt x="6110" y="25867"/>
                    <a:pt x="6627" y="26657"/>
                    <a:pt x="7204" y="27356"/>
                  </a:cubicBezTo>
                  <a:lnTo>
                    <a:pt x="5289" y="29241"/>
                  </a:lnTo>
                  <a:cubicBezTo>
                    <a:pt x="4772" y="29758"/>
                    <a:pt x="4772" y="30609"/>
                    <a:pt x="5289" y="31156"/>
                  </a:cubicBezTo>
                  <a:cubicBezTo>
                    <a:pt x="5547" y="31414"/>
                    <a:pt x="5889" y="31543"/>
                    <a:pt x="6231" y="31543"/>
                  </a:cubicBezTo>
                  <a:cubicBezTo>
                    <a:pt x="6573" y="31543"/>
                    <a:pt x="6915" y="31414"/>
                    <a:pt x="7174" y="31156"/>
                  </a:cubicBezTo>
                  <a:lnTo>
                    <a:pt x="9089" y="29241"/>
                  </a:lnTo>
                  <a:cubicBezTo>
                    <a:pt x="9879" y="29910"/>
                    <a:pt x="10760" y="30487"/>
                    <a:pt x="11672" y="30973"/>
                  </a:cubicBezTo>
                  <a:lnTo>
                    <a:pt x="10669" y="33466"/>
                  </a:lnTo>
                  <a:cubicBezTo>
                    <a:pt x="10365" y="34165"/>
                    <a:pt x="10700" y="34925"/>
                    <a:pt x="11399" y="35198"/>
                  </a:cubicBezTo>
                  <a:cubicBezTo>
                    <a:pt x="11567" y="35275"/>
                    <a:pt x="11743" y="35311"/>
                    <a:pt x="11916" y="35311"/>
                  </a:cubicBezTo>
                  <a:cubicBezTo>
                    <a:pt x="12432" y="35311"/>
                    <a:pt x="12926" y="34992"/>
                    <a:pt x="13131" y="34469"/>
                  </a:cubicBezTo>
                  <a:lnTo>
                    <a:pt x="14134" y="31976"/>
                  </a:lnTo>
                  <a:cubicBezTo>
                    <a:pt x="15046" y="32250"/>
                    <a:pt x="15928" y="32432"/>
                    <a:pt x="16870" y="32524"/>
                  </a:cubicBezTo>
                  <a:lnTo>
                    <a:pt x="16870" y="35198"/>
                  </a:lnTo>
                  <a:cubicBezTo>
                    <a:pt x="16839" y="35958"/>
                    <a:pt x="17447" y="36566"/>
                    <a:pt x="18177" y="36566"/>
                  </a:cubicBezTo>
                  <a:cubicBezTo>
                    <a:pt x="18937" y="36566"/>
                    <a:pt x="19514" y="35958"/>
                    <a:pt x="19514" y="35229"/>
                  </a:cubicBezTo>
                  <a:lnTo>
                    <a:pt x="19545" y="32524"/>
                  </a:lnTo>
                  <a:cubicBezTo>
                    <a:pt x="20548" y="32432"/>
                    <a:pt x="21581" y="32250"/>
                    <a:pt x="22584" y="31916"/>
                  </a:cubicBezTo>
                  <a:lnTo>
                    <a:pt x="23618" y="34408"/>
                  </a:lnTo>
                  <a:cubicBezTo>
                    <a:pt x="23845" y="34907"/>
                    <a:pt x="24343" y="35220"/>
                    <a:pt x="24859" y="35220"/>
                  </a:cubicBezTo>
                  <a:cubicBezTo>
                    <a:pt x="25034" y="35220"/>
                    <a:pt x="25211" y="35184"/>
                    <a:pt x="25381" y="35107"/>
                  </a:cubicBezTo>
                  <a:cubicBezTo>
                    <a:pt x="26049" y="34834"/>
                    <a:pt x="26384" y="34043"/>
                    <a:pt x="26080" y="33375"/>
                  </a:cubicBezTo>
                  <a:lnTo>
                    <a:pt x="25046" y="30882"/>
                  </a:lnTo>
                  <a:cubicBezTo>
                    <a:pt x="25867" y="30426"/>
                    <a:pt x="26657" y="29910"/>
                    <a:pt x="27356" y="29332"/>
                  </a:cubicBezTo>
                  <a:lnTo>
                    <a:pt x="29241" y="31247"/>
                  </a:lnTo>
                  <a:cubicBezTo>
                    <a:pt x="29503" y="31509"/>
                    <a:pt x="29851" y="31646"/>
                    <a:pt x="30198" y="31646"/>
                  </a:cubicBezTo>
                  <a:cubicBezTo>
                    <a:pt x="30535" y="31646"/>
                    <a:pt x="30871" y="31517"/>
                    <a:pt x="31125" y="31247"/>
                  </a:cubicBezTo>
                  <a:cubicBezTo>
                    <a:pt x="31673" y="30730"/>
                    <a:pt x="31673" y="29879"/>
                    <a:pt x="31156" y="29362"/>
                  </a:cubicBezTo>
                  <a:lnTo>
                    <a:pt x="29241" y="27448"/>
                  </a:lnTo>
                  <a:cubicBezTo>
                    <a:pt x="29910" y="26657"/>
                    <a:pt x="30487" y="25806"/>
                    <a:pt x="30973" y="24864"/>
                  </a:cubicBezTo>
                  <a:lnTo>
                    <a:pt x="33466" y="25897"/>
                  </a:lnTo>
                  <a:cubicBezTo>
                    <a:pt x="33624" y="25962"/>
                    <a:pt x="33789" y="25993"/>
                    <a:pt x="33952" y="25993"/>
                  </a:cubicBezTo>
                  <a:cubicBezTo>
                    <a:pt x="34479" y="25993"/>
                    <a:pt x="34990" y="25671"/>
                    <a:pt x="35198" y="25137"/>
                  </a:cubicBezTo>
                  <a:cubicBezTo>
                    <a:pt x="35472" y="24469"/>
                    <a:pt x="35168" y="23679"/>
                    <a:pt x="34469" y="23405"/>
                  </a:cubicBezTo>
                  <a:lnTo>
                    <a:pt x="31977" y="22402"/>
                  </a:lnTo>
                  <a:cubicBezTo>
                    <a:pt x="32250" y="21520"/>
                    <a:pt x="32432" y="20609"/>
                    <a:pt x="32524" y="19666"/>
                  </a:cubicBezTo>
                  <a:lnTo>
                    <a:pt x="35198" y="19697"/>
                  </a:lnTo>
                  <a:cubicBezTo>
                    <a:pt x="35958" y="19697"/>
                    <a:pt x="36536" y="19089"/>
                    <a:pt x="36536" y="18359"/>
                  </a:cubicBezTo>
                  <a:cubicBezTo>
                    <a:pt x="36566" y="17630"/>
                    <a:pt x="35958" y="17022"/>
                    <a:pt x="35229" y="17022"/>
                  </a:cubicBezTo>
                  <a:lnTo>
                    <a:pt x="32524" y="16991"/>
                  </a:lnTo>
                  <a:cubicBezTo>
                    <a:pt x="32432" y="15988"/>
                    <a:pt x="32220" y="14955"/>
                    <a:pt x="31916" y="13952"/>
                  </a:cubicBezTo>
                  <a:lnTo>
                    <a:pt x="34408" y="12918"/>
                  </a:lnTo>
                  <a:cubicBezTo>
                    <a:pt x="35077" y="12615"/>
                    <a:pt x="35411" y="11855"/>
                    <a:pt x="35107" y="11156"/>
                  </a:cubicBezTo>
                  <a:cubicBezTo>
                    <a:pt x="34903" y="10656"/>
                    <a:pt x="34411" y="10343"/>
                    <a:pt x="33883" y="10343"/>
                  </a:cubicBezTo>
                  <a:cubicBezTo>
                    <a:pt x="33704" y="10343"/>
                    <a:pt x="33521" y="10379"/>
                    <a:pt x="33344" y="10456"/>
                  </a:cubicBezTo>
                  <a:lnTo>
                    <a:pt x="30882" y="11490"/>
                  </a:lnTo>
                  <a:cubicBezTo>
                    <a:pt x="30426" y="10669"/>
                    <a:pt x="29910" y="9909"/>
                    <a:pt x="29332" y="9180"/>
                  </a:cubicBezTo>
                  <a:lnTo>
                    <a:pt x="31247" y="7295"/>
                  </a:lnTo>
                  <a:cubicBezTo>
                    <a:pt x="31764" y="6779"/>
                    <a:pt x="31764" y="5927"/>
                    <a:pt x="31247" y="5411"/>
                  </a:cubicBezTo>
                  <a:cubicBezTo>
                    <a:pt x="30985" y="5149"/>
                    <a:pt x="30637" y="5012"/>
                    <a:pt x="30290" y="5012"/>
                  </a:cubicBezTo>
                  <a:cubicBezTo>
                    <a:pt x="29953" y="5012"/>
                    <a:pt x="29617" y="5141"/>
                    <a:pt x="29362" y="5411"/>
                  </a:cubicBezTo>
                  <a:lnTo>
                    <a:pt x="27448" y="7295"/>
                  </a:lnTo>
                  <a:cubicBezTo>
                    <a:pt x="26657" y="6627"/>
                    <a:pt x="25776" y="6049"/>
                    <a:pt x="24864" y="5563"/>
                  </a:cubicBezTo>
                  <a:lnTo>
                    <a:pt x="25867" y="3070"/>
                  </a:lnTo>
                  <a:cubicBezTo>
                    <a:pt x="26171" y="2402"/>
                    <a:pt x="25837" y="1611"/>
                    <a:pt x="25137" y="1338"/>
                  </a:cubicBezTo>
                  <a:cubicBezTo>
                    <a:pt x="24979" y="1273"/>
                    <a:pt x="24813" y="1242"/>
                    <a:pt x="24649" y="1242"/>
                  </a:cubicBezTo>
                  <a:cubicBezTo>
                    <a:pt x="24122" y="1242"/>
                    <a:pt x="23613" y="1558"/>
                    <a:pt x="23405" y="2067"/>
                  </a:cubicBezTo>
                  <a:lnTo>
                    <a:pt x="22402" y="4560"/>
                  </a:lnTo>
                  <a:cubicBezTo>
                    <a:pt x="21520" y="4317"/>
                    <a:pt x="20609" y="4134"/>
                    <a:pt x="19666" y="4043"/>
                  </a:cubicBezTo>
                  <a:lnTo>
                    <a:pt x="19697" y="1338"/>
                  </a:lnTo>
                  <a:cubicBezTo>
                    <a:pt x="19697" y="608"/>
                    <a:pt x="19089" y="0"/>
                    <a:pt x="18359"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8"/>
            <p:cNvSpPr/>
            <p:nvPr/>
          </p:nvSpPr>
          <p:spPr>
            <a:xfrm>
              <a:off x="6196425" y="1578575"/>
              <a:ext cx="601100" cy="600350"/>
            </a:xfrm>
            <a:custGeom>
              <a:avLst/>
              <a:gdLst/>
              <a:ahLst/>
              <a:cxnLst/>
              <a:rect l="l" t="t" r="r" b="b"/>
              <a:pathLst>
                <a:path w="24044" h="24014" extrusionOk="0">
                  <a:moveTo>
                    <a:pt x="11999" y="7754"/>
                  </a:moveTo>
                  <a:cubicBezTo>
                    <a:pt x="13660" y="7754"/>
                    <a:pt x="15242" y="8741"/>
                    <a:pt x="15928" y="10366"/>
                  </a:cubicBezTo>
                  <a:cubicBezTo>
                    <a:pt x="16840" y="12524"/>
                    <a:pt x="15837" y="15016"/>
                    <a:pt x="13679" y="15928"/>
                  </a:cubicBezTo>
                  <a:cubicBezTo>
                    <a:pt x="13139" y="16156"/>
                    <a:pt x="12577" y="16264"/>
                    <a:pt x="12023" y="16264"/>
                  </a:cubicBezTo>
                  <a:cubicBezTo>
                    <a:pt x="10360" y="16264"/>
                    <a:pt x="8770" y="15290"/>
                    <a:pt x="8086" y="13648"/>
                  </a:cubicBezTo>
                  <a:cubicBezTo>
                    <a:pt x="7174" y="11490"/>
                    <a:pt x="8208" y="8998"/>
                    <a:pt x="10366" y="8086"/>
                  </a:cubicBezTo>
                  <a:cubicBezTo>
                    <a:pt x="10899" y="7860"/>
                    <a:pt x="11453" y="7754"/>
                    <a:pt x="11999" y="7754"/>
                  </a:cubicBezTo>
                  <a:close/>
                  <a:moveTo>
                    <a:pt x="12068" y="1"/>
                  </a:moveTo>
                  <a:cubicBezTo>
                    <a:pt x="11581" y="1"/>
                    <a:pt x="11186" y="365"/>
                    <a:pt x="11186" y="852"/>
                  </a:cubicBezTo>
                  <a:lnTo>
                    <a:pt x="11186" y="2645"/>
                  </a:lnTo>
                  <a:cubicBezTo>
                    <a:pt x="10214" y="2706"/>
                    <a:pt x="9271" y="2949"/>
                    <a:pt x="8360" y="3344"/>
                  </a:cubicBezTo>
                  <a:cubicBezTo>
                    <a:pt x="7508" y="3709"/>
                    <a:pt x="6718" y="4165"/>
                    <a:pt x="6049" y="4742"/>
                  </a:cubicBezTo>
                  <a:lnTo>
                    <a:pt x="4803" y="3466"/>
                  </a:lnTo>
                  <a:cubicBezTo>
                    <a:pt x="4636" y="3299"/>
                    <a:pt x="4408" y="3215"/>
                    <a:pt x="4180" y="3215"/>
                  </a:cubicBezTo>
                  <a:cubicBezTo>
                    <a:pt x="3952" y="3215"/>
                    <a:pt x="3724" y="3299"/>
                    <a:pt x="3557" y="3466"/>
                  </a:cubicBezTo>
                  <a:cubicBezTo>
                    <a:pt x="3223" y="3800"/>
                    <a:pt x="3192" y="4378"/>
                    <a:pt x="3557" y="4712"/>
                  </a:cubicBezTo>
                  <a:lnTo>
                    <a:pt x="4803" y="5989"/>
                  </a:lnTo>
                  <a:cubicBezTo>
                    <a:pt x="3587" y="7417"/>
                    <a:pt x="2828" y="9211"/>
                    <a:pt x="2645" y="11095"/>
                  </a:cubicBezTo>
                  <a:lnTo>
                    <a:pt x="882" y="11065"/>
                  </a:lnTo>
                  <a:cubicBezTo>
                    <a:pt x="396" y="11065"/>
                    <a:pt x="1" y="11460"/>
                    <a:pt x="1" y="11946"/>
                  </a:cubicBezTo>
                  <a:cubicBezTo>
                    <a:pt x="1" y="12433"/>
                    <a:pt x="396" y="12828"/>
                    <a:pt x="882" y="12828"/>
                  </a:cubicBezTo>
                  <a:lnTo>
                    <a:pt x="2645" y="12858"/>
                  </a:lnTo>
                  <a:cubicBezTo>
                    <a:pt x="2736" y="13800"/>
                    <a:pt x="2949" y="14743"/>
                    <a:pt x="3344" y="15654"/>
                  </a:cubicBezTo>
                  <a:cubicBezTo>
                    <a:pt x="3709" y="16536"/>
                    <a:pt x="4195" y="17296"/>
                    <a:pt x="4742" y="17965"/>
                  </a:cubicBezTo>
                  <a:lnTo>
                    <a:pt x="3496" y="19211"/>
                  </a:lnTo>
                  <a:cubicBezTo>
                    <a:pt x="3131" y="19576"/>
                    <a:pt x="3131" y="20123"/>
                    <a:pt x="3466" y="20457"/>
                  </a:cubicBezTo>
                  <a:cubicBezTo>
                    <a:pt x="3652" y="20643"/>
                    <a:pt x="3886" y="20734"/>
                    <a:pt x="4115" y="20734"/>
                  </a:cubicBezTo>
                  <a:cubicBezTo>
                    <a:pt x="4334" y="20734"/>
                    <a:pt x="4549" y="20651"/>
                    <a:pt x="4712" y="20487"/>
                  </a:cubicBezTo>
                  <a:lnTo>
                    <a:pt x="5989" y="19211"/>
                  </a:lnTo>
                  <a:cubicBezTo>
                    <a:pt x="7448" y="20427"/>
                    <a:pt x="9211" y="21186"/>
                    <a:pt x="11095" y="21369"/>
                  </a:cubicBezTo>
                  <a:lnTo>
                    <a:pt x="11095" y="23132"/>
                  </a:lnTo>
                  <a:cubicBezTo>
                    <a:pt x="11095" y="23618"/>
                    <a:pt x="11460" y="24013"/>
                    <a:pt x="11946" y="24013"/>
                  </a:cubicBezTo>
                  <a:cubicBezTo>
                    <a:pt x="12433" y="24013"/>
                    <a:pt x="12828" y="23649"/>
                    <a:pt x="12828" y="23162"/>
                  </a:cubicBezTo>
                  <a:lnTo>
                    <a:pt x="12858" y="21369"/>
                  </a:lnTo>
                  <a:cubicBezTo>
                    <a:pt x="13800" y="21308"/>
                    <a:pt x="14743" y="21065"/>
                    <a:pt x="15685" y="20670"/>
                  </a:cubicBezTo>
                  <a:cubicBezTo>
                    <a:pt x="16536" y="20305"/>
                    <a:pt x="17296" y="19849"/>
                    <a:pt x="17995" y="19272"/>
                  </a:cubicBezTo>
                  <a:lnTo>
                    <a:pt x="19241" y="20548"/>
                  </a:lnTo>
                  <a:cubicBezTo>
                    <a:pt x="19408" y="20715"/>
                    <a:pt x="19629" y="20799"/>
                    <a:pt x="19853" y="20799"/>
                  </a:cubicBezTo>
                  <a:cubicBezTo>
                    <a:pt x="20077" y="20799"/>
                    <a:pt x="20305" y="20715"/>
                    <a:pt x="20487" y="20548"/>
                  </a:cubicBezTo>
                  <a:cubicBezTo>
                    <a:pt x="20822" y="20214"/>
                    <a:pt x="20822" y="19636"/>
                    <a:pt x="20487" y="19302"/>
                  </a:cubicBezTo>
                  <a:lnTo>
                    <a:pt x="19241" y="18025"/>
                  </a:lnTo>
                  <a:cubicBezTo>
                    <a:pt x="20427" y="16597"/>
                    <a:pt x="21187" y="14803"/>
                    <a:pt x="21369" y="12919"/>
                  </a:cubicBezTo>
                  <a:lnTo>
                    <a:pt x="23162" y="12949"/>
                  </a:lnTo>
                  <a:cubicBezTo>
                    <a:pt x="23649" y="12949"/>
                    <a:pt x="24044" y="12554"/>
                    <a:pt x="24044" y="12068"/>
                  </a:cubicBezTo>
                  <a:cubicBezTo>
                    <a:pt x="24044" y="11581"/>
                    <a:pt x="23649" y="11186"/>
                    <a:pt x="23162" y="11186"/>
                  </a:cubicBezTo>
                  <a:lnTo>
                    <a:pt x="21399" y="11156"/>
                  </a:lnTo>
                  <a:cubicBezTo>
                    <a:pt x="21308" y="10214"/>
                    <a:pt x="21065" y="9271"/>
                    <a:pt x="20670" y="8360"/>
                  </a:cubicBezTo>
                  <a:cubicBezTo>
                    <a:pt x="20335" y="7478"/>
                    <a:pt x="19849" y="6718"/>
                    <a:pt x="19272" y="6049"/>
                  </a:cubicBezTo>
                  <a:lnTo>
                    <a:pt x="20548" y="4803"/>
                  </a:lnTo>
                  <a:cubicBezTo>
                    <a:pt x="20883" y="4439"/>
                    <a:pt x="20883" y="3891"/>
                    <a:pt x="20548" y="3557"/>
                  </a:cubicBezTo>
                  <a:cubicBezTo>
                    <a:pt x="20381" y="3375"/>
                    <a:pt x="20161" y="3283"/>
                    <a:pt x="19937" y="3283"/>
                  </a:cubicBezTo>
                  <a:cubicBezTo>
                    <a:pt x="19712" y="3283"/>
                    <a:pt x="19484" y="3375"/>
                    <a:pt x="19302" y="3557"/>
                  </a:cubicBezTo>
                  <a:lnTo>
                    <a:pt x="18056" y="4803"/>
                  </a:lnTo>
                  <a:cubicBezTo>
                    <a:pt x="16597" y="3587"/>
                    <a:pt x="14803" y="2828"/>
                    <a:pt x="12949" y="2645"/>
                  </a:cubicBezTo>
                  <a:lnTo>
                    <a:pt x="12949" y="882"/>
                  </a:lnTo>
                  <a:cubicBezTo>
                    <a:pt x="12949" y="396"/>
                    <a:pt x="12554" y="1"/>
                    <a:pt x="12068"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742;p72">
            <a:extLst>
              <a:ext uri="{FF2B5EF4-FFF2-40B4-BE49-F238E27FC236}">
                <a16:creationId xmlns:a16="http://schemas.microsoft.com/office/drawing/2014/main" id="{04BA5C55-E75F-3E8A-762F-5A76BB558E95}"/>
              </a:ext>
            </a:extLst>
          </p:cNvPr>
          <p:cNvGrpSpPr/>
          <p:nvPr/>
        </p:nvGrpSpPr>
        <p:grpSpPr>
          <a:xfrm>
            <a:off x="391887" y="2042556"/>
            <a:ext cx="2923363" cy="3107145"/>
            <a:chOff x="1572125" y="804650"/>
            <a:chExt cx="4057925" cy="4301250"/>
          </a:xfrm>
        </p:grpSpPr>
        <p:sp>
          <p:nvSpPr>
            <p:cNvPr id="3" name="Google Shape;2743;p72">
              <a:extLst>
                <a:ext uri="{FF2B5EF4-FFF2-40B4-BE49-F238E27FC236}">
                  <a16:creationId xmlns:a16="http://schemas.microsoft.com/office/drawing/2014/main" id="{13FC3745-9283-9BB4-692E-6FA833488E87}"/>
                </a:ext>
              </a:extLst>
            </p:cNvPr>
            <p:cNvSpPr/>
            <p:nvPr/>
          </p:nvSpPr>
          <p:spPr>
            <a:xfrm>
              <a:off x="2833850" y="2618150"/>
              <a:ext cx="1340150" cy="1340150"/>
            </a:xfrm>
            <a:custGeom>
              <a:avLst/>
              <a:gdLst/>
              <a:ahLst/>
              <a:cxnLst/>
              <a:rect l="l" t="t" r="r" b="b"/>
              <a:pathLst>
                <a:path w="53606" h="53606" extrusionOk="0">
                  <a:moveTo>
                    <a:pt x="3770" y="0"/>
                  </a:moveTo>
                  <a:cubicBezTo>
                    <a:pt x="1702" y="0"/>
                    <a:pt x="1" y="1668"/>
                    <a:pt x="1" y="3736"/>
                  </a:cubicBezTo>
                  <a:lnTo>
                    <a:pt x="1" y="49836"/>
                  </a:lnTo>
                  <a:cubicBezTo>
                    <a:pt x="1" y="51904"/>
                    <a:pt x="1702" y="53606"/>
                    <a:pt x="3770" y="53606"/>
                  </a:cubicBezTo>
                  <a:lnTo>
                    <a:pt x="49870" y="53606"/>
                  </a:lnTo>
                  <a:cubicBezTo>
                    <a:pt x="51938" y="53606"/>
                    <a:pt x="53606" y="51904"/>
                    <a:pt x="53606" y="49836"/>
                  </a:cubicBezTo>
                  <a:lnTo>
                    <a:pt x="53606" y="3736"/>
                  </a:lnTo>
                  <a:cubicBezTo>
                    <a:pt x="53606" y="1668"/>
                    <a:pt x="51938" y="0"/>
                    <a:pt x="49870"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44;p72">
              <a:extLst>
                <a:ext uri="{FF2B5EF4-FFF2-40B4-BE49-F238E27FC236}">
                  <a16:creationId xmlns:a16="http://schemas.microsoft.com/office/drawing/2014/main" id="{0C3E0855-76A8-FBA0-B0AF-207859DE8621}"/>
                </a:ext>
              </a:extLst>
            </p:cNvPr>
            <p:cNvSpPr/>
            <p:nvPr/>
          </p:nvSpPr>
          <p:spPr>
            <a:xfrm>
              <a:off x="3056525" y="2839150"/>
              <a:ext cx="967375" cy="684675"/>
            </a:xfrm>
            <a:custGeom>
              <a:avLst/>
              <a:gdLst/>
              <a:ahLst/>
              <a:cxnLst/>
              <a:rect l="l" t="t" r="r" b="b"/>
              <a:pathLst>
                <a:path w="38695" h="27387" extrusionOk="0">
                  <a:moveTo>
                    <a:pt x="0" y="0"/>
                  </a:moveTo>
                  <a:lnTo>
                    <a:pt x="0" y="3436"/>
                  </a:lnTo>
                  <a:lnTo>
                    <a:pt x="2836" y="3436"/>
                  </a:lnTo>
                  <a:cubicBezTo>
                    <a:pt x="2769" y="3970"/>
                    <a:pt x="2802" y="5838"/>
                    <a:pt x="2836" y="7405"/>
                  </a:cubicBezTo>
                  <a:cubicBezTo>
                    <a:pt x="2836" y="7606"/>
                    <a:pt x="3036" y="7806"/>
                    <a:pt x="3269" y="7806"/>
                  </a:cubicBezTo>
                  <a:lnTo>
                    <a:pt x="7139" y="7806"/>
                  </a:lnTo>
                  <a:lnTo>
                    <a:pt x="7139" y="9440"/>
                  </a:lnTo>
                  <a:lnTo>
                    <a:pt x="9841" y="9440"/>
                  </a:lnTo>
                  <a:cubicBezTo>
                    <a:pt x="9774" y="10041"/>
                    <a:pt x="9807" y="11809"/>
                    <a:pt x="9841" y="13310"/>
                  </a:cubicBezTo>
                  <a:cubicBezTo>
                    <a:pt x="9841" y="13510"/>
                    <a:pt x="10041" y="13710"/>
                    <a:pt x="10274" y="13710"/>
                  </a:cubicBezTo>
                  <a:lnTo>
                    <a:pt x="14144" y="13710"/>
                  </a:lnTo>
                  <a:cubicBezTo>
                    <a:pt x="14177" y="13710"/>
                    <a:pt x="14210" y="13710"/>
                    <a:pt x="14277" y="13677"/>
                  </a:cubicBezTo>
                  <a:lnTo>
                    <a:pt x="14277" y="15411"/>
                  </a:lnTo>
                  <a:lnTo>
                    <a:pt x="17046" y="15411"/>
                  </a:lnTo>
                  <a:cubicBezTo>
                    <a:pt x="17012" y="16012"/>
                    <a:pt x="17046" y="17813"/>
                    <a:pt x="17079" y="19281"/>
                  </a:cubicBezTo>
                  <a:cubicBezTo>
                    <a:pt x="17079" y="19514"/>
                    <a:pt x="17246" y="19714"/>
                    <a:pt x="17479" y="19714"/>
                  </a:cubicBezTo>
                  <a:lnTo>
                    <a:pt x="21349" y="19714"/>
                  </a:lnTo>
                  <a:cubicBezTo>
                    <a:pt x="21382" y="19714"/>
                    <a:pt x="21382" y="19681"/>
                    <a:pt x="21382" y="19681"/>
                  </a:cubicBezTo>
                  <a:lnTo>
                    <a:pt x="21382" y="21382"/>
                  </a:lnTo>
                  <a:lnTo>
                    <a:pt x="24251" y="21382"/>
                  </a:lnTo>
                  <a:cubicBezTo>
                    <a:pt x="24218" y="22083"/>
                    <a:pt x="24251" y="23750"/>
                    <a:pt x="24284" y="25185"/>
                  </a:cubicBezTo>
                  <a:cubicBezTo>
                    <a:pt x="24284" y="25418"/>
                    <a:pt x="24484" y="25585"/>
                    <a:pt x="24685" y="25585"/>
                  </a:cubicBezTo>
                  <a:lnTo>
                    <a:pt x="28521" y="25585"/>
                  </a:lnTo>
                  <a:lnTo>
                    <a:pt x="28521" y="27386"/>
                  </a:lnTo>
                  <a:lnTo>
                    <a:pt x="38695" y="27386"/>
                  </a:lnTo>
                  <a:lnTo>
                    <a:pt x="38695" y="23951"/>
                  </a:lnTo>
                  <a:lnTo>
                    <a:pt x="28521" y="23951"/>
                  </a:lnTo>
                  <a:lnTo>
                    <a:pt x="28521" y="24751"/>
                  </a:lnTo>
                  <a:lnTo>
                    <a:pt x="25118" y="24751"/>
                  </a:lnTo>
                  <a:cubicBezTo>
                    <a:pt x="25085" y="23283"/>
                    <a:pt x="25052" y="21749"/>
                    <a:pt x="25085" y="21382"/>
                  </a:cubicBezTo>
                  <a:lnTo>
                    <a:pt x="31556" y="21382"/>
                  </a:lnTo>
                  <a:lnTo>
                    <a:pt x="31556" y="17946"/>
                  </a:lnTo>
                  <a:lnTo>
                    <a:pt x="21382" y="17946"/>
                  </a:lnTo>
                  <a:lnTo>
                    <a:pt x="21382" y="18880"/>
                  </a:lnTo>
                  <a:lnTo>
                    <a:pt x="17880" y="18880"/>
                  </a:lnTo>
                  <a:cubicBezTo>
                    <a:pt x="17846" y="17313"/>
                    <a:pt x="17846" y="15711"/>
                    <a:pt x="17880" y="15445"/>
                  </a:cubicBezTo>
                  <a:cubicBezTo>
                    <a:pt x="17880" y="15445"/>
                    <a:pt x="17880" y="15445"/>
                    <a:pt x="17880" y="15411"/>
                  </a:cubicBezTo>
                  <a:lnTo>
                    <a:pt x="24418" y="15411"/>
                  </a:lnTo>
                  <a:lnTo>
                    <a:pt x="24418" y="11975"/>
                  </a:lnTo>
                  <a:lnTo>
                    <a:pt x="14277" y="11975"/>
                  </a:lnTo>
                  <a:lnTo>
                    <a:pt x="14277" y="12909"/>
                  </a:lnTo>
                  <a:cubicBezTo>
                    <a:pt x="14210" y="12876"/>
                    <a:pt x="14177" y="12876"/>
                    <a:pt x="14144" y="12876"/>
                  </a:cubicBezTo>
                  <a:lnTo>
                    <a:pt x="10675" y="12876"/>
                  </a:lnTo>
                  <a:cubicBezTo>
                    <a:pt x="10641" y="11308"/>
                    <a:pt x="10641" y="9707"/>
                    <a:pt x="10675" y="9474"/>
                  </a:cubicBezTo>
                  <a:cubicBezTo>
                    <a:pt x="10675" y="9440"/>
                    <a:pt x="10675" y="9440"/>
                    <a:pt x="10675" y="9440"/>
                  </a:cubicBezTo>
                  <a:lnTo>
                    <a:pt x="17279" y="9440"/>
                  </a:lnTo>
                  <a:lnTo>
                    <a:pt x="17279" y="6004"/>
                  </a:lnTo>
                  <a:lnTo>
                    <a:pt x="7139" y="6004"/>
                  </a:lnTo>
                  <a:lnTo>
                    <a:pt x="7139" y="6972"/>
                  </a:lnTo>
                  <a:lnTo>
                    <a:pt x="3670" y="6972"/>
                  </a:lnTo>
                  <a:cubicBezTo>
                    <a:pt x="3636" y="5404"/>
                    <a:pt x="3636" y="3803"/>
                    <a:pt x="3670" y="3569"/>
                  </a:cubicBezTo>
                  <a:cubicBezTo>
                    <a:pt x="3670" y="3536"/>
                    <a:pt x="3670" y="3469"/>
                    <a:pt x="3670" y="3436"/>
                  </a:cubicBezTo>
                  <a:lnTo>
                    <a:pt x="10174" y="3436"/>
                  </a:lnTo>
                  <a:lnTo>
                    <a:pt x="101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45;p72">
              <a:extLst>
                <a:ext uri="{FF2B5EF4-FFF2-40B4-BE49-F238E27FC236}">
                  <a16:creationId xmlns:a16="http://schemas.microsoft.com/office/drawing/2014/main" id="{80C4755C-0640-E3D4-53E2-2DFEC8A8C7CA}"/>
                </a:ext>
              </a:extLst>
            </p:cNvPr>
            <p:cNvSpPr/>
            <p:nvPr/>
          </p:nvSpPr>
          <p:spPr>
            <a:xfrm>
              <a:off x="4289900" y="2607300"/>
              <a:ext cx="1340150" cy="1340150"/>
            </a:xfrm>
            <a:custGeom>
              <a:avLst/>
              <a:gdLst/>
              <a:ahLst/>
              <a:cxnLst/>
              <a:rect l="l" t="t" r="r" b="b"/>
              <a:pathLst>
                <a:path w="53606" h="53606" extrusionOk="0">
                  <a:moveTo>
                    <a:pt x="2936" y="1"/>
                  </a:moveTo>
                  <a:cubicBezTo>
                    <a:pt x="1301" y="1"/>
                    <a:pt x="1" y="1302"/>
                    <a:pt x="1" y="2936"/>
                  </a:cubicBezTo>
                  <a:lnTo>
                    <a:pt x="1" y="50670"/>
                  </a:lnTo>
                  <a:cubicBezTo>
                    <a:pt x="1" y="52272"/>
                    <a:pt x="1301" y="53606"/>
                    <a:pt x="2936" y="53606"/>
                  </a:cubicBezTo>
                  <a:lnTo>
                    <a:pt x="50670" y="53606"/>
                  </a:lnTo>
                  <a:cubicBezTo>
                    <a:pt x="52271" y="53606"/>
                    <a:pt x="53605" y="52272"/>
                    <a:pt x="53605" y="50670"/>
                  </a:cubicBezTo>
                  <a:lnTo>
                    <a:pt x="53605" y="2936"/>
                  </a:lnTo>
                  <a:cubicBezTo>
                    <a:pt x="53605" y="1302"/>
                    <a:pt x="52271" y="1"/>
                    <a:pt x="50670"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46;p72">
              <a:extLst>
                <a:ext uri="{FF2B5EF4-FFF2-40B4-BE49-F238E27FC236}">
                  <a16:creationId xmlns:a16="http://schemas.microsoft.com/office/drawing/2014/main" id="{2B5234BF-970E-F8ED-8C36-67BE2D24569E}"/>
                </a:ext>
              </a:extLst>
            </p:cNvPr>
            <p:cNvSpPr/>
            <p:nvPr/>
          </p:nvSpPr>
          <p:spPr>
            <a:xfrm>
              <a:off x="4289900" y="2607300"/>
              <a:ext cx="1340150" cy="1340150"/>
            </a:xfrm>
            <a:custGeom>
              <a:avLst/>
              <a:gdLst/>
              <a:ahLst/>
              <a:cxnLst/>
              <a:rect l="l" t="t" r="r" b="b"/>
              <a:pathLst>
                <a:path w="53606" h="53606" extrusionOk="0">
                  <a:moveTo>
                    <a:pt x="2936" y="1"/>
                  </a:moveTo>
                  <a:cubicBezTo>
                    <a:pt x="1301" y="1"/>
                    <a:pt x="1" y="1302"/>
                    <a:pt x="1" y="2936"/>
                  </a:cubicBezTo>
                  <a:lnTo>
                    <a:pt x="1" y="50670"/>
                  </a:lnTo>
                  <a:cubicBezTo>
                    <a:pt x="1" y="52272"/>
                    <a:pt x="1301" y="53606"/>
                    <a:pt x="2936" y="53606"/>
                  </a:cubicBezTo>
                  <a:lnTo>
                    <a:pt x="50670" y="53606"/>
                  </a:lnTo>
                  <a:cubicBezTo>
                    <a:pt x="52271" y="53606"/>
                    <a:pt x="53605" y="52272"/>
                    <a:pt x="53605" y="50670"/>
                  </a:cubicBezTo>
                  <a:lnTo>
                    <a:pt x="53605" y="2936"/>
                  </a:lnTo>
                  <a:cubicBezTo>
                    <a:pt x="53605" y="1302"/>
                    <a:pt x="52271" y="1"/>
                    <a:pt x="5067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47;p72">
              <a:extLst>
                <a:ext uri="{FF2B5EF4-FFF2-40B4-BE49-F238E27FC236}">
                  <a16:creationId xmlns:a16="http://schemas.microsoft.com/office/drawing/2014/main" id="{8AAFAD21-9372-C066-E62E-E387D31AF34F}"/>
                </a:ext>
              </a:extLst>
            </p:cNvPr>
            <p:cNvSpPr/>
            <p:nvPr/>
          </p:nvSpPr>
          <p:spPr>
            <a:xfrm>
              <a:off x="4590950" y="2885000"/>
              <a:ext cx="699700" cy="538750"/>
            </a:xfrm>
            <a:custGeom>
              <a:avLst/>
              <a:gdLst/>
              <a:ahLst/>
              <a:cxnLst/>
              <a:rect l="l" t="t" r="r" b="b"/>
              <a:pathLst>
                <a:path w="27988" h="21550" extrusionOk="0">
                  <a:moveTo>
                    <a:pt x="0" y="1"/>
                  </a:moveTo>
                  <a:lnTo>
                    <a:pt x="0" y="4070"/>
                  </a:lnTo>
                  <a:lnTo>
                    <a:pt x="4070" y="4070"/>
                  </a:lnTo>
                  <a:lnTo>
                    <a:pt x="4070" y="1"/>
                  </a:lnTo>
                  <a:close/>
                  <a:moveTo>
                    <a:pt x="5971" y="1"/>
                  </a:moveTo>
                  <a:lnTo>
                    <a:pt x="5971" y="4070"/>
                  </a:lnTo>
                  <a:lnTo>
                    <a:pt x="10074" y="4070"/>
                  </a:lnTo>
                  <a:lnTo>
                    <a:pt x="10074" y="1"/>
                  </a:lnTo>
                  <a:close/>
                  <a:moveTo>
                    <a:pt x="11942" y="1"/>
                  </a:moveTo>
                  <a:lnTo>
                    <a:pt x="11942" y="4070"/>
                  </a:lnTo>
                  <a:lnTo>
                    <a:pt x="16045" y="4070"/>
                  </a:lnTo>
                  <a:lnTo>
                    <a:pt x="16045" y="1"/>
                  </a:lnTo>
                  <a:close/>
                  <a:moveTo>
                    <a:pt x="17913" y="1"/>
                  </a:moveTo>
                  <a:lnTo>
                    <a:pt x="17913" y="4070"/>
                  </a:lnTo>
                  <a:lnTo>
                    <a:pt x="22016" y="4070"/>
                  </a:lnTo>
                  <a:lnTo>
                    <a:pt x="22016" y="1"/>
                  </a:lnTo>
                  <a:close/>
                  <a:moveTo>
                    <a:pt x="23884" y="1"/>
                  </a:moveTo>
                  <a:lnTo>
                    <a:pt x="23884" y="4070"/>
                  </a:lnTo>
                  <a:lnTo>
                    <a:pt x="27987" y="4070"/>
                  </a:lnTo>
                  <a:lnTo>
                    <a:pt x="27987" y="1"/>
                  </a:lnTo>
                  <a:close/>
                  <a:moveTo>
                    <a:pt x="0" y="5672"/>
                  </a:moveTo>
                  <a:lnTo>
                    <a:pt x="0" y="9741"/>
                  </a:lnTo>
                  <a:lnTo>
                    <a:pt x="4070" y="9741"/>
                  </a:lnTo>
                  <a:lnTo>
                    <a:pt x="4070" y="5672"/>
                  </a:lnTo>
                  <a:close/>
                  <a:moveTo>
                    <a:pt x="5971" y="5672"/>
                  </a:moveTo>
                  <a:lnTo>
                    <a:pt x="5971" y="9741"/>
                  </a:lnTo>
                  <a:lnTo>
                    <a:pt x="10074" y="9741"/>
                  </a:lnTo>
                  <a:lnTo>
                    <a:pt x="10074" y="5672"/>
                  </a:lnTo>
                  <a:close/>
                  <a:moveTo>
                    <a:pt x="11942" y="5672"/>
                  </a:moveTo>
                  <a:lnTo>
                    <a:pt x="11942" y="9741"/>
                  </a:lnTo>
                  <a:lnTo>
                    <a:pt x="16045" y="9741"/>
                  </a:lnTo>
                  <a:lnTo>
                    <a:pt x="16045" y="5672"/>
                  </a:lnTo>
                  <a:close/>
                  <a:moveTo>
                    <a:pt x="0" y="11342"/>
                  </a:moveTo>
                  <a:lnTo>
                    <a:pt x="0" y="15412"/>
                  </a:lnTo>
                  <a:lnTo>
                    <a:pt x="4070" y="15412"/>
                  </a:lnTo>
                  <a:lnTo>
                    <a:pt x="4070" y="11342"/>
                  </a:lnTo>
                  <a:close/>
                  <a:moveTo>
                    <a:pt x="5971" y="11342"/>
                  </a:moveTo>
                  <a:lnTo>
                    <a:pt x="5971" y="15412"/>
                  </a:lnTo>
                  <a:lnTo>
                    <a:pt x="10074" y="15412"/>
                  </a:lnTo>
                  <a:lnTo>
                    <a:pt x="10074" y="11342"/>
                  </a:lnTo>
                  <a:close/>
                  <a:moveTo>
                    <a:pt x="0" y="17447"/>
                  </a:moveTo>
                  <a:lnTo>
                    <a:pt x="0" y="21550"/>
                  </a:lnTo>
                  <a:lnTo>
                    <a:pt x="4070" y="21550"/>
                  </a:lnTo>
                  <a:lnTo>
                    <a:pt x="4070" y="174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48;p72">
              <a:extLst>
                <a:ext uri="{FF2B5EF4-FFF2-40B4-BE49-F238E27FC236}">
                  <a16:creationId xmlns:a16="http://schemas.microsoft.com/office/drawing/2014/main" id="{E251AEE4-62FF-43CF-EFB2-B23ABB31C203}"/>
                </a:ext>
              </a:extLst>
            </p:cNvPr>
            <p:cNvSpPr/>
            <p:nvPr/>
          </p:nvSpPr>
          <p:spPr>
            <a:xfrm>
              <a:off x="4580100" y="3468525"/>
              <a:ext cx="691350" cy="92000"/>
            </a:xfrm>
            <a:custGeom>
              <a:avLst/>
              <a:gdLst/>
              <a:ahLst/>
              <a:cxnLst/>
              <a:rect l="l" t="t" r="r" b="b"/>
              <a:pathLst>
                <a:path w="27654" h="3680" extrusionOk="0">
                  <a:moveTo>
                    <a:pt x="25621" y="0"/>
                  </a:moveTo>
                  <a:cubicBezTo>
                    <a:pt x="25506" y="0"/>
                    <a:pt x="25392" y="52"/>
                    <a:pt x="25319" y="143"/>
                  </a:cubicBezTo>
                  <a:cubicBezTo>
                    <a:pt x="25152" y="343"/>
                    <a:pt x="25185" y="577"/>
                    <a:pt x="25352" y="744"/>
                  </a:cubicBezTo>
                  <a:lnTo>
                    <a:pt x="26086" y="1344"/>
                  </a:lnTo>
                  <a:lnTo>
                    <a:pt x="434" y="1344"/>
                  </a:lnTo>
                  <a:cubicBezTo>
                    <a:pt x="201" y="1344"/>
                    <a:pt x="1" y="1544"/>
                    <a:pt x="1" y="1744"/>
                  </a:cubicBezTo>
                  <a:cubicBezTo>
                    <a:pt x="1" y="1978"/>
                    <a:pt x="201" y="2178"/>
                    <a:pt x="434" y="2178"/>
                  </a:cubicBezTo>
                  <a:lnTo>
                    <a:pt x="26220" y="2178"/>
                  </a:lnTo>
                  <a:lnTo>
                    <a:pt x="25419" y="2979"/>
                  </a:lnTo>
                  <a:cubicBezTo>
                    <a:pt x="25252" y="3145"/>
                    <a:pt x="25252" y="3379"/>
                    <a:pt x="25419" y="3546"/>
                  </a:cubicBezTo>
                  <a:cubicBezTo>
                    <a:pt x="25519" y="3646"/>
                    <a:pt x="25619" y="3679"/>
                    <a:pt x="25719" y="3679"/>
                  </a:cubicBezTo>
                  <a:cubicBezTo>
                    <a:pt x="25819" y="3679"/>
                    <a:pt x="25953" y="3646"/>
                    <a:pt x="26019" y="3546"/>
                  </a:cubicBezTo>
                  <a:lnTo>
                    <a:pt x="27520" y="2045"/>
                  </a:lnTo>
                  <a:cubicBezTo>
                    <a:pt x="27587" y="1978"/>
                    <a:pt x="27654" y="1878"/>
                    <a:pt x="27621" y="1744"/>
                  </a:cubicBezTo>
                  <a:cubicBezTo>
                    <a:pt x="27621" y="1644"/>
                    <a:pt x="27587" y="1511"/>
                    <a:pt x="27487" y="1444"/>
                  </a:cubicBezTo>
                  <a:lnTo>
                    <a:pt x="25886" y="110"/>
                  </a:lnTo>
                  <a:cubicBezTo>
                    <a:pt x="25811" y="35"/>
                    <a:pt x="25715" y="0"/>
                    <a:pt x="2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49;p72">
              <a:extLst>
                <a:ext uri="{FF2B5EF4-FFF2-40B4-BE49-F238E27FC236}">
                  <a16:creationId xmlns:a16="http://schemas.microsoft.com/office/drawing/2014/main" id="{F1888489-FFA1-D967-B964-164A8500FB3C}"/>
                </a:ext>
              </a:extLst>
            </p:cNvPr>
            <p:cNvSpPr/>
            <p:nvPr/>
          </p:nvSpPr>
          <p:spPr>
            <a:xfrm>
              <a:off x="4289900" y="1165450"/>
              <a:ext cx="1340150" cy="1340150"/>
            </a:xfrm>
            <a:custGeom>
              <a:avLst/>
              <a:gdLst/>
              <a:ahLst/>
              <a:cxnLst/>
              <a:rect l="l" t="t" r="r" b="b"/>
              <a:pathLst>
                <a:path w="53606" h="53606" extrusionOk="0">
                  <a:moveTo>
                    <a:pt x="3536" y="0"/>
                  </a:moveTo>
                  <a:cubicBezTo>
                    <a:pt x="1568" y="0"/>
                    <a:pt x="1" y="1601"/>
                    <a:pt x="1" y="3536"/>
                  </a:cubicBezTo>
                  <a:lnTo>
                    <a:pt x="1" y="50069"/>
                  </a:lnTo>
                  <a:cubicBezTo>
                    <a:pt x="1" y="52004"/>
                    <a:pt x="1568" y="53605"/>
                    <a:pt x="3536" y="53605"/>
                  </a:cubicBezTo>
                  <a:lnTo>
                    <a:pt x="50070" y="53605"/>
                  </a:lnTo>
                  <a:cubicBezTo>
                    <a:pt x="52004" y="53605"/>
                    <a:pt x="53605" y="52004"/>
                    <a:pt x="53605" y="50069"/>
                  </a:cubicBezTo>
                  <a:lnTo>
                    <a:pt x="53605" y="3536"/>
                  </a:lnTo>
                  <a:cubicBezTo>
                    <a:pt x="53605" y="1601"/>
                    <a:pt x="52004" y="0"/>
                    <a:pt x="50070"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50;p72">
              <a:extLst>
                <a:ext uri="{FF2B5EF4-FFF2-40B4-BE49-F238E27FC236}">
                  <a16:creationId xmlns:a16="http://schemas.microsoft.com/office/drawing/2014/main" id="{AEF2263C-9AE0-544C-7C46-55146CE6A89C}"/>
                </a:ext>
              </a:extLst>
            </p:cNvPr>
            <p:cNvSpPr/>
            <p:nvPr/>
          </p:nvSpPr>
          <p:spPr>
            <a:xfrm>
              <a:off x="4560925" y="1445650"/>
              <a:ext cx="772250" cy="714700"/>
            </a:xfrm>
            <a:custGeom>
              <a:avLst/>
              <a:gdLst/>
              <a:ahLst/>
              <a:cxnLst/>
              <a:rect l="l" t="t" r="r" b="b"/>
              <a:pathLst>
                <a:path w="30890" h="28588" extrusionOk="0">
                  <a:moveTo>
                    <a:pt x="25819" y="0"/>
                  </a:moveTo>
                  <a:cubicBezTo>
                    <a:pt x="22984" y="0"/>
                    <a:pt x="20715" y="2269"/>
                    <a:pt x="20715" y="5071"/>
                  </a:cubicBezTo>
                  <a:cubicBezTo>
                    <a:pt x="20715" y="5638"/>
                    <a:pt x="20815" y="6171"/>
                    <a:pt x="20982" y="6672"/>
                  </a:cubicBezTo>
                  <a:cubicBezTo>
                    <a:pt x="19114" y="5237"/>
                    <a:pt x="16779" y="4370"/>
                    <a:pt x="14244" y="4370"/>
                  </a:cubicBezTo>
                  <a:cubicBezTo>
                    <a:pt x="8173" y="4370"/>
                    <a:pt x="3236" y="9307"/>
                    <a:pt x="3236" y="15378"/>
                  </a:cubicBezTo>
                  <a:cubicBezTo>
                    <a:pt x="3236" y="18347"/>
                    <a:pt x="4404" y="21149"/>
                    <a:pt x="6472" y="23217"/>
                  </a:cubicBezTo>
                  <a:lnTo>
                    <a:pt x="5338" y="23417"/>
                  </a:lnTo>
                  <a:cubicBezTo>
                    <a:pt x="5104" y="23450"/>
                    <a:pt x="4971" y="23651"/>
                    <a:pt x="5004" y="23884"/>
                  </a:cubicBezTo>
                  <a:cubicBezTo>
                    <a:pt x="5038" y="24084"/>
                    <a:pt x="5204" y="24218"/>
                    <a:pt x="5404" y="24218"/>
                  </a:cubicBezTo>
                  <a:lnTo>
                    <a:pt x="5471" y="24218"/>
                  </a:lnTo>
                  <a:lnTo>
                    <a:pt x="7573" y="23884"/>
                  </a:lnTo>
                  <a:cubicBezTo>
                    <a:pt x="7673" y="23851"/>
                    <a:pt x="7773" y="23784"/>
                    <a:pt x="7840" y="23684"/>
                  </a:cubicBezTo>
                  <a:cubicBezTo>
                    <a:pt x="7906" y="23584"/>
                    <a:pt x="7906" y="23484"/>
                    <a:pt x="7906" y="23350"/>
                  </a:cubicBezTo>
                  <a:lnTo>
                    <a:pt x="7373" y="21349"/>
                  </a:lnTo>
                  <a:cubicBezTo>
                    <a:pt x="7345" y="21156"/>
                    <a:pt x="7181" y="21031"/>
                    <a:pt x="6993" y="21031"/>
                  </a:cubicBezTo>
                  <a:cubicBezTo>
                    <a:pt x="6954" y="21031"/>
                    <a:pt x="6913" y="21037"/>
                    <a:pt x="6872" y="21049"/>
                  </a:cubicBezTo>
                  <a:cubicBezTo>
                    <a:pt x="6639" y="21082"/>
                    <a:pt x="6505" y="21316"/>
                    <a:pt x="6572" y="21549"/>
                  </a:cubicBezTo>
                  <a:lnTo>
                    <a:pt x="6772" y="22316"/>
                  </a:lnTo>
                  <a:cubicBezTo>
                    <a:pt x="5038" y="20448"/>
                    <a:pt x="4070" y="17980"/>
                    <a:pt x="4070" y="15378"/>
                  </a:cubicBezTo>
                  <a:cubicBezTo>
                    <a:pt x="4070" y="9774"/>
                    <a:pt x="8640" y="5204"/>
                    <a:pt x="14244" y="5204"/>
                  </a:cubicBezTo>
                  <a:cubicBezTo>
                    <a:pt x="19881" y="5204"/>
                    <a:pt x="24451" y="9774"/>
                    <a:pt x="24451" y="15378"/>
                  </a:cubicBezTo>
                  <a:cubicBezTo>
                    <a:pt x="24451" y="21015"/>
                    <a:pt x="19881" y="25585"/>
                    <a:pt x="14244" y="25585"/>
                  </a:cubicBezTo>
                  <a:lnTo>
                    <a:pt x="434" y="25585"/>
                  </a:lnTo>
                  <a:cubicBezTo>
                    <a:pt x="201" y="25585"/>
                    <a:pt x="1" y="25785"/>
                    <a:pt x="1" y="26019"/>
                  </a:cubicBezTo>
                  <a:cubicBezTo>
                    <a:pt x="1" y="26219"/>
                    <a:pt x="201" y="26419"/>
                    <a:pt x="434" y="26419"/>
                  </a:cubicBezTo>
                  <a:lnTo>
                    <a:pt x="14244" y="26419"/>
                  </a:lnTo>
                  <a:cubicBezTo>
                    <a:pt x="20315" y="26419"/>
                    <a:pt x="25285" y="21482"/>
                    <a:pt x="25285" y="15378"/>
                  </a:cubicBezTo>
                  <a:cubicBezTo>
                    <a:pt x="25285" y="13310"/>
                    <a:pt x="24685" y="11375"/>
                    <a:pt x="23684" y="9707"/>
                  </a:cubicBezTo>
                  <a:lnTo>
                    <a:pt x="23684" y="9707"/>
                  </a:lnTo>
                  <a:cubicBezTo>
                    <a:pt x="24318" y="10007"/>
                    <a:pt x="25052" y="10174"/>
                    <a:pt x="25819" y="10174"/>
                  </a:cubicBezTo>
                  <a:cubicBezTo>
                    <a:pt x="28621" y="10174"/>
                    <a:pt x="30889" y="7873"/>
                    <a:pt x="30889" y="5071"/>
                  </a:cubicBezTo>
                  <a:cubicBezTo>
                    <a:pt x="30889" y="4837"/>
                    <a:pt x="30723" y="4670"/>
                    <a:pt x="30489" y="4670"/>
                  </a:cubicBezTo>
                  <a:cubicBezTo>
                    <a:pt x="30256" y="4670"/>
                    <a:pt x="30055" y="4837"/>
                    <a:pt x="30055" y="5071"/>
                  </a:cubicBezTo>
                  <a:cubicBezTo>
                    <a:pt x="30055" y="7439"/>
                    <a:pt x="28154" y="9340"/>
                    <a:pt x="25819" y="9340"/>
                  </a:cubicBezTo>
                  <a:cubicBezTo>
                    <a:pt x="23451" y="9340"/>
                    <a:pt x="21549" y="7439"/>
                    <a:pt x="21549" y="5071"/>
                  </a:cubicBezTo>
                  <a:cubicBezTo>
                    <a:pt x="21549" y="2736"/>
                    <a:pt x="23451" y="834"/>
                    <a:pt x="25819" y="834"/>
                  </a:cubicBezTo>
                  <a:cubicBezTo>
                    <a:pt x="27087" y="834"/>
                    <a:pt x="28287" y="1401"/>
                    <a:pt x="29088" y="2402"/>
                  </a:cubicBezTo>
                  <a:lnTo>
                    <a:pt x="27320" y="2402"/>
                  </a:lnTo>
                  <a:cubicBezTo>
                    <a:pt x="27120" y="2402"/>
                    <a:pt x="26920" y="2569"/>
                    <a:pt x="26920" y="2802"/>
                  </a:cubicBezTo>
                  <a:cubicBezTo>
                    <a:pt x="26920" y="3036"/>
                    <a:pt x="27120" y="3236"/>
                    <a:pt x="27320" y="3236"/>
                  </a:cubicBezTo>
                  <a:lnTo>
                    <a:pt x="29922" y="3236"/>
                  </a:lnTo>
                  <a:cubicBezTo>
                    <a:pt x="30022" y="3203"/>
                    <a:pt x="30122" y="3169"/>
                    <a:pt x="30189" y="3102"/>
                  </a:cubicBezTo>
                  <a:cubicBezTo>
                    <a:pt x="30256" y="3036"/>
                    <a:pt x="30322" y="2936"/>
                    <a:pt x="30322" y="2802"/>
                  </a:cubicBezTo>
                  <a:lnTo>
                    <a:pt x="30289" y="401"/>
                  </a:lnTo>
                  <a:cubicBezTo>
                    <a:pt x="30289" y="167"/>
                    <a:pt x="30089" y="0"/>
                    <a:pt x="29855" y="0"/>
                  </a:cubicBezTo>
                  <a:cubicBezTo>
                    <a:pt x="29622" y="0"/>
                    <a:pt x="29455" y="167"/>
                    <a:pt x="29455" y="401"/>
                  </a:cubicBezTo>
                  <a:lnTo>
                    <a:pt x="29455" y="1535"/>
                  </a:lnTo>
                  <a:cubicBezTo>
                    <a:pt x="28521" y="567"/>
                    <a:pt x="27187" y="0"/>
                    <a:pt x="25819" y="0"/>
                  </a:cubicBezTo>
                  <a:close/>
                  <a:moveTo>
                    <a:pt x="26594" y="23170"/>
                  </a:moveTo>
                  <a:cubicBezTo>
                    <a:pt x="26461" y="23170"/>
                    <a:pt x="26333" y="23230"/>
                    <a:pt x="26253" y="23350"/>
                  </a:cubicBezTo>
                  <a:cubicBezTo>
                    <a:pt x="26119" y="23517"/>
                    <a:pt x="26153" y="23784"/>
                    <a:pt x="26353" y="23917"/>
                  </a:cubicBezTo>
                  <a:lnTo>
                    <a:pt x="28187" y="25318"/>
                  </a:lnTo>
                  <a:lnTo>
                    <a:pt x="20549" y="25318"/>
                  </a:lnTo>
                  <a:cubicBezTo>
                    <a:pt x="20315" y="25318"/>
                    <a:pt x="20115" y="25519"/>
                    <a:pt x="20115" y="25752"/>
                  </a:cubicBezTo>
                  <a:cubicBezTo>
                    <a:pt x="20115" y="25986"/>
                    <a:pt x="20315" y="26152"/>
                    <a:pt x="20549" y="26152"/>
                  </a:cubicBezTo>
                  <a:lnTo>
                    <a:pt x="28287" y="26152"/>
                  </a:lnTo>
                  <a:lnTo>
                    <a:pt x="26319" y="27854"/>
                  </a:lnTo>
                  <a:cubicBezTo>
                    <a:pt x="26153" y="27987"/>
                    <a:pt x="26119" y="28254"/>
                    <a:pt x="26286" y="28454"/>
                  </a:cubicBezTo>
                  <a:cubicBezTo>
                    <a:pt x="26353" y="28521"/>
                    <a:pt x="26486" y="28587"/>
                    <a:pt x="26586" y="28587"/>
                  </a:cubicBezTo>
                  <a:cubicBezTo>
                    <a:pt x="26686" y="28587"/>
                    <a:pt x="26786" y="28554"/>
                    <a:pt x="26853" y="28487"/>
                  </a:cubicBezTo>
                  <a:lnTo>
                    <a:pt x="29688" y="26052"/>
                  </a:lnTo>
                  <a:cubicBezTo>
                    <a:pt x="29755" y="26019"/>
                    <a:pt x="29755" y="25986"/>
                    <a:pt x="29789" y="25919"/>
                  </a:cubicBezTo>
                  <a:lnTo>
                    <a:pt x="29822" y="25919"/>
                  </a:lnTo>
                  <a:cubicBezTo>
                    <a:pt x="29822" y="25852"/>
                    <a:pt x="29855" y="25785"/>
                    <a:pt x="29855" y="25752"/>
                  </a:cubicBezTo>
                  <a:cubicBezTo>
                    <a:pt x="29855" y="25752"/>
                    <a:pt x="29855" y="25719"/>
                    <a:pt x="29855" y="25719"/>
                  </a:cubicBezTo>
                  <a:cubicBezTo>
                    <a:pt x="29855" y="25719"/>
                    <a:pt x="29822" y="25685"/>
                    <a:pt x="29822" y="25685"/>
                  </a:cubicBezTo>
                  <a:cubicBezTo>
                    <a:pt x="29822" y="25652"/>
                    <a:pt x="29822" y="25585"/>
                    <a:pt x="29789" y="25552"/>
                  </a:cubicBezTo>
                  <a:cubicBezTo>
                    <a:pt x="29789" y="25552"/>
                    <a:pt x="29789" y="25519"/>
                    <a:pt x="29755" y="25519"/>
                  </a:cubicBezTo>
                  <a:cubicBezTo>
                    <a:pt x="29755" y="25485"/>
                    <a:pt x="29722" y="25452"/>
                    <a:pt x="29688" y="25418"/>
                  </a:cubicBezTo>
                  <a:lnTo>
                    <a:pt x="26853" y="23250"/>
                  </a:lnTo>
                  <a:cubicBezTo>
                    <a:pt x="26773" y="23197"/>
                    <a:pt x="26682" y="23170"/>
                    <a:pt x="26594" y="231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51;p72">
              <a:extLst>
                <a:ext uri="{FF2B5EF4-FFF2-40B4-BE49-F238E27FC236}">
                  <a16:creationId xmlns:a16="http://schemas.microsoft.com/office/drawing/2014/main" id="{6F3B345C-415C-679D-7F91-E992D0CE94B0}"/>
                </a:ext>
              </a:extLst>
            </p:cNvPr>
            <p:cNvSpPr/>
            <p:nvPr/>
          </p:nvSpPr>
          <p:spPr>
            <a:xfrm>
              <a:off x="2837200" y="1165450"/>
              <a:ext cx="1340150" cy="1340150"/>
            </a:xfrm>
            <a:custGeom>
              <a:avLst/>
              <a:gdLst/>
              <a:ahLst/>
              <a:cxnLst/>
              <a:rect l="l" t="t" r="r" b="b"/>
              <a:pathLst>
                <a:path w="53606" h="53606" extrusionOk="0">
                  <a:moveTo>
                    <a:pt x="3136" y="0"/>
                  </a:moveTo>
                  <a:cubicBezTo>
                    <a:pt x="1401" y="0"/>
                    <a:pt x="0" y="1401"/>
                    <a:pt x="0" y="3136"/>
                  </a:cubicBezTo>
                  <a:lnTo>
                    <a:pt x="0" y="50470"/>
                  </a:lnTo>
                  <a:cubicBezTo>
                    <a:pt x="0" y="52204"/>
                    <a:pt x="1401" y="53605"/>
                    <a:pt x="3136" y="53605"/>
                  </a:cubicBezTo>
                  <a:lnTo>
                    <a:pt x="50470" y="53605"/>
                  </a:lnTo>
                  <a:cubicBezTo>
                    <a:pt x="52204" y="53605"/>
                    <a:pt x="53605" y="52204"/>
                    <a:pt x="53605" y="50470"/>
                  </a:cubicBezTo>
                  <a:lnTo>
                    <a:pt x="53605" y="3136"/>
                  </a:lnTo>
                  <a:cubicBezTo>
                    <a:pt x="53605" y="1401"/>
                    <a:pt x="52204" y="0"/>
                    <a:pt x="50470"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52;p72">
              <a:extLst>
                <a:ext uri="{FF2B5EF4-FFF2-40B4-BE49-F238E27FC236}">
                  <a16:creationId xmlns:a16="http://schemas.microsoft.com/office/drawing/2014/main" id="{13CC9135-39B5-E035-E789-70ADBEB49753}"/>
                </a:ext>
              </a:extLst>
            </p:cNvPr>
            <p:cNvSpPr/>
            <p:nvPr/>
          </p:nvSpPr>
          <p:spPr>
            <a:xfrm>
              <a:off x="2837200" y="1165450"/>
              <a:ext cx="1340150" cy="1340150"/>
            </a:xfrm>
            <a:custGeom>
              <a:avLst/>
              <a:gdLst/>
              <a:ahLst/>
              <a:cxnLst/>
              <a:rect l="l" t="t" r="r" b="b"/>
              <a:pathLst>
                <a:path w="53606" h="53606" extrusionOk="0">
                  <a:moveTo>
                    <a:pt x="3136" y="0"/>
                  </a:moveTo>
                  <a:cubicBezTo>
                    <a:pt x="1401" y="0"/>
                    <a:pt x="0" y="1401"/>
                    <a:pt x="0" y="3136"/>
                  </a:cubicBezTo>
                  <a:lnTo>
                    <a:pt x="0" y="50470"/>
                  </a:lnTo>
                  <a:cubicBezTo>
                    <a:pt x="0" y="52204"/>
                    <a:pt x="1401" y="53605"/>
                    <a:pt x="3136" y="53605"/>
                  </a:cubicBezTo>
                  <a:lnTo>
                    <a:pt x="50470" y="53605"/>
                  </a:lnTo>
                  <a:cubicBezTo>
                    <a:pt x="52204" y="53605"/>
                    <a:pt x="53605" y="52204"/>
                    <a:pt x="53605" y="50470"/>
                  </a:cubicBezTo>
                  <a:lnTo>
                    <a:pt x="53605" y="3136"/>
                  </a:lnTo>
                  <a:cubicBezTo>
                    <a:pt x="53605" y="1401"/>
                    <a:pt x="52204" y="0"/>
                    <a:pt x="5047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53;p72">
              <a:extLst>
                <a:ext uri="{FF2B5EF4-FFF2-40B4-BE49-F238E27FC236}">
                  <a16:creationId xmlns:a16="http://schemas.microsoft.com/office/drawing/2014/main" id="{44DCF4EB-7A9F-545C-6D04-C69B736D315D}"/>
                </a:ext>
              </a:extLst>
            </p:cNvPr>
            <p:cNvSpPr/>
            <p:nvPr/>
          </p:nvSpPr>
          <p:spPr>
            <a:xfrm>
              <a:off x="3059850" y="1438800"/>
              <a:ext cx="956550" cy="744075"/>
            </a:xfrm>
            <a:custGeom>
              <a:avLst/>
              <a:gdLst/>
              <a:ahLst/>
              <a:cxnLst/>
              <a:rect l="l" t="t" r="r" b="b"/>
              <a:pathLst>
                <a:path w="38262" h="29763" extrusionOk="0">
                  <a:moveTo>
                    <a:pt x="18206" y="1304"/>
                  </a:moveTo>
                  <a:cubicBezTo>
                    <a:pt x="18187" y="1304"/>
                    <a:pt x="18167" y="1305"/>
                    <a:pt x="18147" y="1308"/>
                  </a:cubicBezTo>
                  <a:cubicBezTo>
                    <a:pt x="11476" y="2142"/>
                    <a:pt x="6439" y="7880"/>
                    <a:pt x="6439" y="14584"/>
                  </a:cubicBezTo>
                  <a:cubicBezTo>
                    <a:pt x="6439" y="19254"/>
                    <a:pt x="8807" y="23491"/>
                    <a:pt x="12743" y="25959"/>
                  </a:cubicBezTo>
                  <a:cubicBezTo>
                    <a:pt x="12810" y="25993"/>
                    <a:pt x="12877" y="26026"/>
                    <a:pt x="12943" y="26026"/>
                  </a:cubicBezTo>
                  <a:cubicBezTo>
                    <a:pt x="13077" y="26026"/>
                    <a:pt x="13244" y="25959"/>
                    <a:pt x="13310" y="25826"/>
                  </a:cubicBezTo>
                  <a:cubicBezTo>
                    <a:pt x="13444" y="25626"/>
                    <a:pt x="13377" y="25392"/>
                    <a:pt x="13177" y="25259"/>
                  </a:cubicBezTo>
                  <a:cubicBezTo>
                    <a:pt x="9474" y="22924"/>
                    <a:pt x="7273" y="18954"/>
                    <a:pt x="7273" y="14584"/>
                  </a:cubicBezTo>
                  <a:cubicBezTo>
                    <a:pt x="7273" y="8280"/>
                    <a:pt x="12009" y="2909"/>
                    <a:pt x="18247" y="2109"/>
                  </a:cubicBezTo>
                  <a:cubicBezTo>
                    <a:pt x="18481" y="2109"/>
                    <a:pt x="18647" y="1875"/>
                    <a:pt x="18614" y="1675"/>
                  </a:cubicBezTo>
                  <a:cubicBezTo>
                    <a:pt x="18584" y="1462"/>
                    <a:pt x="18414" y="1304"/>
                    <a:pt x="18206" y="1304"/>
                  </a:cubicBezTo>
                  <a:close/>
                  <a:moveTo>
                    <a:pt x="3737" y="26026"/>
                  </a:moveTo>
                  <a:lnTo>
                    <a:pt x="3737" y="27427"/>
                  </a:lnTo>
                  <a:cubicBezTo>
                    <a:pt x="3703" y="27460"/>
                    <a:pt x="3703" y="27527"/>
                    <a:pt x="3703" y="27594"/>
                  </a:cubicBezTo>
                  <a:cubicBezTo>
                    <a:pt x="3703" y="27661"/>
                    <a:pt x="3703" y="27727"/>
                    <a:pt x="3737" y="27761"/>
                  </a:cubicBezTo>
                  <a:lnTo>
                    <a:pt x="3737" y="28928"/>
                  </a:lnTo>
                  <a:lnTo>
                    <a:pt x="835" y="28928"/>
                  </a:lnTo>
                  <a:lnTo>
                    <a:pt x="835" y="26026"/>
                  </a:lnTo>
                  <a:close/>
                  <a:moveTo>
                    <a:pt x="36494" y="25796"/>
                  </a:moveTo>
                  <a:cubicBezTo>
                    <a:pt x="36388" y="25796"/>
                    <a:pt x="36281" y="25838"/>
                    <a:pt x="36193" y="25926"/>
                  </a:cubicBezTo>
                  <a:cubicBezTo>
                    <a:pt x="36026" y="26059"/>
                    <a:pt x="36026" y="26326"/>
                    <a:pt x="36193" y="26493"/>
                  </a:cubicBezTo>
                  <a:lnTo>
                    <a:pt x="36794" y="27127"/>
                  </a:lnTo>
                  <a:lnTo>
                    <a:pt x="27287" y="27127"/>
                  </a:lnTo>
                  <a:cubicBezTo>
                    <a:pt x="27053" y="27127"/>
                    <a:pt x="26853" y="27294"/>
                    <a:pt x="26853" y="27527"/>
                  </a:cubicBezTo>
                  <a:cubicBezTo>
                    <a:pt x="26853" y="27761"/>
                    <a:pt x="27053" y="27961"/>
                    <a:pt x="27287" y="27961"/>
                  </a:cubicBezTo>
                  <a:lnTo>
                    <a:pt x="36927" y="27961"/>
                  </a:lnTo>
                  <a:lnTo>
                    <a:pt x="36260" y="28695"/>
                  </a:lnTo>
                  <a:cubicBezTo>
                    <a:pt x="36127" y="28895"/>
                    <a:pt x="36127" y="29162"/>
                    <a:pt x="36327" y="29295"/>
                  </a:cubicBezTo>
                  <a:cubicBezTo>
                    <a:pt x="36393" y="29362"/>
                    <a:pt x="36493" y="29395"/>
                    <a:pt x="36594" y="29395"/>
                  </a:cubicBezTo>
                  <a:cubicBezTo>
                    <a:pt x="36694" y="29395"/>
                    <a:pt x="36827" y="29362"/>
                    <a:pt x="36894" y="29262"/>
                  </a:cubicBezTo>
                  <a:lnTo>
                    <a:pt x="38128" y="27794"/>
                  </a:lnTo>
                  <a:cubicBezTo>
                    <a:pt x="38261" y="27627"/>
                    <a:pt x="38261" y="27394"/>
                    <a:pt x="38095" y="27227"/>
                  </a:cubicBezTo>
                  <a:lnTo>
                    <a:pt x="36760" y="25893"/>
                  </a:lnTo>
                  <a:cubicBezTo>
                    <a:pt x="36682" y="25830"/>
                    <a:pt x="36588" y="25796"/>
                    <a:pt x="36494" y="25796"/>
                  </a:cubicBezTo>
                  <a:close/>
                  <a:moveTo>
                    <a:pt x="21369" y="1"/>
                  </a:moveTo>
                  <a:cubicBezTo>
                    <a:pt x="21279" y="1"/>
                    <a:pt x="21188" y="35"/>
                    <a:pt x="21116" y="107"/>
                  </a:cubicBezTo>
                  <a:lnTo>
                    <a:pt x="19715" y="1208"/>
                  </a:lnTo>
                  <a:cubicBezTo>
                    <a:pt x="19548" y="1275"/>
                    <a:pt x="19448" y="1442"/>
                    <a:pt x="19448" y="1609"/>
                  </a:cubicBezTo>
                  <a:cubicBezTo>
                    <a:pt x="19448" y="1775"/>
                    <a:pt x="19515" y="1875"/>
                    <a:pt x="19648" y="1975"/>
                  </a:cubicBezTo>
                  <a:lnTo>
                    <a:pt x="21082" y="3376"/>
                  </a:lnTo>
                  <a:cubicBezTo>
                    <a:pt x="21149" y="3443"/>
                    <a:pt x="21249" y="3477"/>
                    <a:pt x="21383" y="3477"/>
                  </a:cubicBezTo>
                  <a:cubicBezTo>
                    <a:pt x="21483" y="3477"/>
                    <a:pt x="21583" y="3443"/>
                    <a:pt x="21650" y="3376"/>
                  </a:cubicBezTo>
                  <a:cubicBezTo>
                    <a:pt x="21816" y="3210"/>
                    <a:pt x="21816" y="2943"/>
                    <a:pt x="21650" y="2776"/>
                  </a:cubicBezTo>
                  <a:lnTo>
                    <a:pt x="20949" y="2076"/>
                  </a:lnTo>
                  <a:lnTo>
                    <a:pt x="20949" y="2076"/>
                  </a:lnTo>
                  <a:cubicBezTo>
                    <a:pt x="27387" y="2643"/>
                    <a:pt x="32424" y="8046"/>
                    <a:pt x="32424" y="14584"/>
                  </a:cubicBezTo>
                  <a:cubicBezTo>
                    <a:pt x="32424" y="21523"/>
                    <a:pt x="26787" y="27160"/>
                    <a:pt x="19848" y="27160"/>
                  </a:cubicBezTo>
                  <a:lnTo>
                    <a:pt x="4571" y="27160"/>
                  </a:lnTo>
                  <a:lnTo>
                    <a:pt x="4571" y="25592"/>
                  </a:lnTo>
                  <a:cubicBezTo>
                    <a:pt x="4571" y="25392"/>
                    <a:pt x="4371" y="25192"/>
                    <a:pt x="4137" y="25192"/>
                  </a:cubicBezTo>
                  <a:lnTo>
                    <a:pt x="434" y="25192"/>
                  </a:lnTo>
                  <a:cubicBezTo>
                    <a:pt x="201" y="25192"/>
                    <a:pt x="1" y="25392"/>
                    <a:pt x="1" y="25592"/>
                  </a:cubicBezTo>
                  <a:lnTo>
                    <a:pt x="1" y="29328"/>
                  </a:lnTo>
                  <a:cubicBezTo>
                    <a:pt x="1" y="29562"/>
                    <a:pt x="201" y="29762"/>
                    <a:pt x="434" y="29762"/>
                  </a:cubicBezTo>
                  <a:lnTo>
                    <a:pt x="4137" y="29762"/>
                  </a:lnTo>
                  <a:cubicBezTo>
                    <a:pt x="4371" y="29762"/>
                    <a:pt x="4571" y="29562"/>
                    <a:pt x="4571" y="29328"/>
                  </a:cubicBezTo>
                  <a:lnTo>
                    <a:pt x="4571" y="27994"/>
                  </a:lnTo>
                  <a:lnTo>
                    <a:pt x="19848" y="27994"/>
                  </a:lnTo>
                  <a:cubicBezTo>
                    <a:pt x="27254" y="27994"/>
                    <a:pt x="33258" y="21990"/>
                    <a:pt x="33258" y="14584"/>
                  </a:cubicBezTo>
                  <a:cubicBezTo>
                    <a:pt x="33258" y="7579"/>
                    <a:pt x="27854" y="1842"/>
                    <a:pt x="21016" y="1242"/>
                  </a:cubicBezTo>
                  <a:lnTo>
                    <a:pt x="21616" y="741"/>
                  </a:lnTo>
                  <a:cubicBezTo>
                    <a:pt x="21816" y="608"/>
                    <a:pt x="21850" y="341"/>
                    <a:pt x="21683" y="174"/>
                  </a:cubicBezTo>
                  <a:cubicBezTo>
                    <a:pt x="21607" y="61"/>
                    <a:pt x="21488" y="1"/>
                    <a:pt x="21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54;p72">
              <a:extLst>
                <a:ext uri="{FF2B5EF4-FFF2-40B4-BE49-F238E27FC236}">
                  <a16:creationId xmlns:a16="http://schemas.microsoft.com/office/drawing/2014/main" id="{CFDD157F-5A2B-4ED8-7B62-99C458C664AF}"/>
                </a:ext>
              </a:extLst>
            </p:cNvPr>
            <p:cNvSpPr/>
            <p:nvPr/>
          </p:nvSpPr>
          <p:spPr>
            <a:xfrm>
              <a:off x="2132525" y="804650"/>
              <a:ext cx="590450" cy="557625"/>
            </a:xfrm>
            <a:custGeom>
              <a:avLst/>
              <a:gdLst/>
              <a:ahLst/>
              <a:cxnLst/>
              <a:rect l="l" t="t" r="r" b="b"/>
              <a:pathLst>
                <a:path w="23618" h="22305" extrusionOk="0">
                  <a:moveTo>
                    <a:pt x="15678" y="7127"/>
                  </a:moveTo>
                  <a:lnTo>
                    <a:pt x="17146" y="8595"/>
                  </a:lnTo>
                  <a:lnTo>
                    <a:pt x="10875" y="14732"/>
                  </a:lnTo>
                  <a:lnTo>
                    <a:pt x="6472" y="10730"/>
                  </a:lnTo>
                  <a:lnTo>
                    <a:pt x="7873" y="9228"/>
                  </a:lnTo>
                  <a:lnTo>
                    <a:pt x="10808" y="11897"/>
                  </a:lnTo>
                  <a:lnTo>
                    <a:pt x="15678" y="7127"/>
                  </a:lnTo>
                  <a:close/>
                  <a:moveTo>
                    <a:pt x="11819" y="1"/>
                  </a:moveTo>
                  <a:cubicBezTo>
                    <a:pt x="8453" y="1"/>
                    <a:pt x="5152" y="1643"/>
                    <a:pt x="3170" y="4659"/>
                  </a:cubicBezTo>
                  <a:cubicBezTo>
                    <a:pt x="1" y="9429"/>
                    <a:pt x="1302" y="15867"/>
                    <a:pt x="6105" y="19036"/>
                  </a:cubicBezTo>
                  <a:cubicBezTo>
                    <a:pt x="6138" y="19069"/>
                    <a:pt x="6205" y="19069"/>
                    <a:pt x="6238" y="19102"/>
                  </a:cubicBezTo>
                  <a:lnTo>
                    <a:pt x="7039" y="22305"/>
                  </a:lnTo>
                  <a:lnTo>
                    <a:pt x="9574" y="20503"/>
                  </a:lnTo>
                  <a:cubicBezTo>
                    <a:pt x="10310" y="20666"/>
                    <a:pt x="11056" y="20746"/>
                    <a:pt x="11798" y="20746"/>
                  </a:cubicBezTo>
                  <a:cubicBezTo>
                    <a:pt x="15161" y="20746"/>
                    <a:pt x="18454" y="19106"/>
                    <a:pt x="20449" y="16100"/>
                  </a:cubicBezTo>
                  <a:cubicBezTo>
                    <a:pt x="23617" y="11297"/>
                    <a:pt x="22317" y="4892"/>
                    <a:pt x="17513" y="1723"/>
                  </a:cubicBezTo>
                  <a:cubicBezTo>
                    <a:pt x="15758" y="557"/>
                    <a:pt x="13778" y="1"/>
                    <a:pt x="11819"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55;p72">
              <a:extLst>
                <a:ext uri="{FF2B5EF4-FFF2-40B4-BE49-F238E27FC236}">
                  <a16:creationId xmlns:a16="http://schemas.microsoft.com/office/drawing/2014/main" id="{5FF5F3E3-0ECB-82A2-B9FD-FD72D796F239}"/>
                </a:ext>
              </a:extLst>
            </p:cNvPr>
            <p:cNvSpPr/>
            <p:nvPr/>
          </p:nvSpPr>
          <p:spPr>
            <a:xfrm>
              <a:off x="1916550" y="1456100"/>
              <a:ext cx="467850" cy="585000"/>
            </a:xfrm>
            <a:custGeom>
              <a:avLst/>
              <a:gdLst/>
              <a:ahLst/>
              <a:cxnLst/>
              <a:rect l="l" t="t" r="r" b="b"/>
              <a:pathLst>
                <a:path w="18714" h="23400" extrusionOk="0">
                  <a:moveTo>
                    <a:pt x="8942" y="1"/>
                  </a:moveTo>
                  <a:cubicBezTo>
                    <a:pt x="8029" y="1"/>
                    <a:pt x="7144" y="299"/>
                    <a:pt x="6471" y="950"/>
                  </a:cubicBezTo>
                  <a:cubicBezTo>
                    <a:pt x="6471" y="950"/>
                    <a:pt x="5637" y="1717"/>
                    <a:pt x="4737" y="3685"/>
                  </a:cubicBezTo>
                  <a:cubicBezTo>
                    <a:pt x="3102" y="7354"/>
                    <a:pt x="4470" y="12091"/>
                    <a:pt x="5671" y="14726"/>
                  </a:cubicBezTo>
                  <a:cubicBezTo>
                    <a:pt x="5271" y="14726"/>
                    <a:pt x="4904" y="14793"/>
                    <a:pt x="4503" y="14860"/>
                  </a:cubicBezTo>
                  <a:cubicBezTo>
                    <a:pt x="4103" y="14960"/>
                    <a:pt x="3703" y="15127"/>
                    <a:pt x="3302" y="15327"/>
                  </a:cubicBezTo>
                  <a:cubicBezTo>
                    <a:pt x="3169" y="15427"/>
                    <a:pt x="3036" y="15494"/>
                    <a:pt x="2902" y="15594"/>
                  </a:cubicBezTo>
                  <a:cubicBezTo>
                    <a:pt x="2635" y="15760"/>
                    <a:pt x="2402" y="15927"/>
                    <a:pt x="2202" y="16161"/>
                  </a:cubicBezTo>
                  <a:cubicBezTo>
                    <a:pt x="1901" y="16428"/>
                    <a:pt x="1668" y="16728"/>
                    <a:pt x="1434" y="17095"/>
                  </a:cubicBezTo>
                  <a:cubicBezTo>
                    <a:pt x="434" y="18696"/>
                    <a:pt x="0" y="20797"/>
                    <a:pt x="901" y="22465"/>
                  </a:cubicBezTo>
                  <a:cubicBezTo>
                    <a:pt x="1595" y="21975"/>
                    <a:pt x="2050" y="21797"/>
                    <a:pt x="2391" y="21797"/>
                  </a:cubicBezTo>
                  <a:cubicBezTo>
                    <a:pt x="3277" y="21797"/>
                    <a:pt x="3385" y="22999"/>
                    <a:pt x="4904" y="22999"/>
                  </a:cubicBezTo>
                  <a:cubicBezTo>
                    <a:pt x="8540" y="22999"/>
                    <a:pt x="12042" y="23399"/>
                    <a:pt x="12042" y="23399"/>
                  </a:cubicBezTo>
                  <a:cubicBezTo>
                    <a:pt x="12042" y="23333"/>
                    <a:pt x="12042" y="23233"/>
                    <a:pt x="12042" y="23166"/>
                  </a:cubicBezTo>
                  <a:cubicBezTo>
                    <a:pt x="12443" y="23253"/>
                    <a:pt x="12853" y="23304"/>
                    <a:pt x="13277" y="23304"/>
                  </a:cubicBezTo>
                  <a:cubicBezTo>
                    <a:pt x="13664" y="23304"/>
                    <a:pt x="14063" y="23261"/>
                    <a:pt x="14477" y="23166"/>
                  </a:cubicBezTo>
                  <a:cubicBezTo>
                    <a:pt x="15011" y="23066"/>
                    <a:pt x="15511" y="22899"/>
                    <a:pt x="16012" y="22632"/>
                  </a:cubicBezTo>
                  <a:cubicBezTo>
                    <a:pt x="16612" y="22299"/>
                    <a:pt x="18713" y="20230"/>
                    <a:pt x="16679" y="18663"/>
                  </a:cubicBezTo>
                  <a:cubicBezTo>
                    <a:pt x="16745" y="18562"/>
                    <a:pt x="16779" y="18462"/>
                    <a:pt x="16845" y="18362"/>
                  </a:cubicBezTo>
                  <a:cubicBezTo>
                    <a:pt x="17546" y="17161"/>
                    <a:pt x="17546" y="15594"/>
                    <a:pt x="17146" y="14193"/>
                  </a:cubicBezTo>
                  <a:cubicBezTo>
                    <a:pt x="17146" y="14193"/>
                    <a:pt x="17146" y="14159"/>
                    <a:pt x="17146" y="14159"/>
                  </a:cubicBezTo>
                  <a:cubicBezTo>
                    <a:pt x="17646" y="12658"/>
                    <a:pt x="18413" y="11858"/>
                    <a:pt x="17779" y="9489"/>
                  </a:cubicBezTo>
                  <a:cubicBezTo>
                    <a:pt x="17046" y="6988"/>
                    <a:pt x="15745" y="4653"/>
                    <a:pt x="13943" y="2751"/>
                  </a:cubicBezTo>
                  <a:cubicBezTo>
                    <a:pt x="12943" y="1650"/>
                    <a:pt x="11809" y="683"/>
                    <a:pt x="10408" y="249"/>
                  </a:cubicBezTo>
                  <a:cubicBezTo>
                    <a:pt x="9930" y="86"/>
                    <a:pt x="9432" y="1"/>
                    <a:pt x="894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56;p72">
              <a:extLst>
                <a:ext uri="{FF2B5EF4-FFF2-40B4-BE49-F238E27FC236}">
                  <a16:creationId xmlns:a16="http://schemas.microsoft.com/office/drawing/2014/main" id="{D1F6BA03-4636-ECD9-8939-F17A1600BFE7}"/>
                </a:ext>
              </a:extLst>
            </p:cNvPr>
            <p:cNvSpPr/>
            <p:nvPr/>
          </p:nvSpPr>
          <p:spPr>
            <a:xfrm>
              <a:off x="1960750" y="1511200"/>
              <a:ext cx="340250" cy="648050"/>
            </a:xfrm>
            <a:custGeom>
              <a:avLst/>
              <a:gdLst/>
              <a:ahLst/>
              <a:cxnLst/>
              <a:rect l="l" t="t" r="r" b="b"/>
              <a:pathLst>
                <a:path w="13610" h="25922" extrusionOk="0">
                  <a:moveTo>
                    <a:pt x="6352" y="1"/>
                  </a:moveTo>
                  <a:cubicBezTo>
                    <a:pt x="3121" y="1"/>
                    <a:pt x="422" y="2714"/>
                    <a:pt x="500" y="6251"/>
                  </a:cubicBezTo>
                  <a:cubicBezTo>
                    <a:pt x="600" y="10621"/>
                    <a:pt x="567" y="12522"/>
                    <a:pt x="2502" y="14891"/>
                  </a:cubicBezTo>
                  <a:cubicBezTo>
                    <a:pt x="2502" y="14957"/>
                    <a:pt x="2468" y="15024"/>
                    <a:pt x="2468" y="15124"/>
                  </a:cubicBezTo>
                  <a:cubicBezTo>
                    <a:pt x="2468" y="15191"/>
                    <a:pt x="2468" y="15258"/>
                    <a:pt x="2502" y="15324"/>
                  </a:cubicBezTo>
                  <a:cubicBezTo>
                    <a:pt x="2902" y="17693"/>
                    <a:pt x="2835" y="19261"/>
                    <a:pt x="1735" y="20595"/>
                  </a:cubicBezTo>
                  <a:cubicBezTo>
                    <a:pt x="1735" y="20595"/>
                    <a:pt x="0" y="23430"/>
                    <a:pt x="5871" y="25532"/>
                  </a:cubicBezTo>
                  <a:cubicBezTo>
                    <a:pt x="6406" y="25746"/>
                    <a:pt x="6846" y="25922"/>
                    <a:pt x="7251" y="25922"/>
                  </a:cubicBezTo>
                  <a:cubicBezTo>
                    <a:pt x="7604" y="25922"/>
                    <a:pt x="7931" y="25789"/>
                    <a:pt x="8273" y="25432"/>
                  </a:cubicBezTo>
                  <a:cubicBezTo>
                    <a:pt x="10774" y="22863"/>
                    <a:pt x="10741" y="21729"/>
                    <a:pt x="10274" y="21462"/>
                  </a:cubicBezTo>
                  <a:cubicBezTo>
                    <a:pt x="9540" y="21062"/>
                    <a:pt x="7672" y="19461"/>
                    <a:pt x="7605" y="18393"/>
                  </a:cubicBezTo>
                  <a:cubicBezTo>
                    <a:pt x="7605" y="18293"/>
                    <a:pt x="7639" y="18193"/>
                    <a:pt x="7605" y="18093"/>
                  </a:cubicBezTo>
                  <a:cubicBezTo>
                    <a:pt x="7605" y="17993"/>
                    <a:pt x="7605" y="17893"/>
                    <a:pt x="7605" y="17793"/>
                  </a:cubicBezTo>
                  <a:cubicBezTo>
                    <a:pt x="7605" y="17659"/>
                    <a:pt x="7605" y="17493"/>
                    <a:pt x="7605" y="17359"/>
                  </a:cubicBezTo>
                  <a:cubicBezTo>
                    <a:pt x="9807" y="17259"/>
                    <a:pt x="11842" y="15858"/>
                    <a:pt x="12542" y="13356"/>
                  </a:cubicBezTo>
                  <a:cubicBezTo>
                    <a:pt x="13610" y="9387"/>
                    <a:pt x="13310" y="2715"/>
                    <a:pt x="9073" y="647"/>
                  </a:cubicBezTo>
                  <a:cubicBezTo>
                    <a:pt x="8157" y="203"/>
                    <a:pt x="7234" y="1"/>
                    <a:pt x="6352"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57;p72">
              <a:extLst>
                <a:ext uri="{FF2B5EF4-FFF2-40B4-BE49-F238E27FC236}">
                  <a16:creationId xmlns:a16="http://schemas.microsoft.com/office/drawing/2014/main" id="{DD257213-A431-978B-3DE7-A57C960CEE9D}"/>
                </a:ext>
              </a:extLst>
            </p:cNvPr>
            <p:cNvSpPr/>
            <p:nvPr/>
          </p:nvSpPr>
          <p:spPr>
            <a:xfrm>
              <a:off x="1735150" y="1455375"/>
              <a:ext cx="475800" cy="626750"/>
            </a:xfrm>
            <a:custGeom>
              <a:avLst/>
              <a:gdLst/>
              <a:ahLst/>
              <a:cxnLst/>
              <a:rect l="l" t="t" r="r" b="b"/>
              <a:pathLst>
                <a:path w="19032" h="25070" extrusionOk="0">
                  <a:moveTo>
                    <a:pt x="10829" y="1"/>
                  </a:moveTo>
                  <a:cubicBezTo>
                    <a:pt x="9601" y="1"/>
                    <a:pt x="8558" y="427"/>
                    <a:pt x="7990" y="1913"/>
                  </a:cubicBezTo>
                  <a:cubicBezTo>
                    <a:pt x="5255" y="8918"/>
                    <a:pt x="1252" y="7951"/>
                    <a:pt x="2119" y="10085"/>
                  </a:cubicBezTo>
                  <a:cubicBezTo>
                    <a:pt x="2419" y="10652"/>
                    <a:pt x="2986" y="10986"/>
                    <a:pt x="3587" y="10986"/>
                  </a:cubicBezTo>
                  <a:cubicBezTo>
                    <a:pt x="3754" y="10986"/>
                    <a:pt x="3920" y="10953"/>
                    <a:pt x="4054" y="10886"/>
                  </a:cubicBezTo>
                  <a:lnTo>
                    <a:pt x="4054" y="10886"/>
                  </a:lnTo>
                  <a:cubicBezTo>
                    <a:pt x="3887" y="11053"/>
                    <a:pt x="3654" y="11220"/>
                    <a:pt x="3487" y="11386"/>
                  </a:cubicBezTo>
                  <a:cubicBezTo>
                    <a:pt x="2419" y="12387"/>
                    <a:pt x="1419" y="13555"/>
                    <a:pt x="1018" y="14956"/>
                  </a:cubicBezTo>
                  <a:cubicBezTo>
                    <a:pt x="918" y="15189"/>
                    <a:pt x="852" y="15456"/>
                    <a:pt x="852" y="15689"/>
                  </a:cubicBezTo>
                  <a:cubicBezTo>
                    <a:pt x="852" y="16824"/>
                    <a:pt x="1752" y="17724"/>
                    <a:pt x="2886" y="17724"/>
                  </a:cubicBezTo>
                  <a:cubicBezTo>
                    <a:pt x="2786" y="17824"/>
                    <a:pt x="1719" y="18925"/>
                    <a:pt x="1552" y="19225"/>
                  </a:cubicBezTo>
                  <a:cubicBezTo>
                    <a:pt x="0" y="21802"/>
                    <a:pt x="704" y="25070"/>
                    <a:pt x="3473" y="25070"/>
                  </a:cubicBezTo>
                  <a:cubicBezTo>
                    <a:pt x="4037" y="25070"/>
                    <a:pt x="4687" y="24934"/>
                    <a:pt x="5421" y="24629"/>
                  </a:cubicBezTo>
                  <a:cubicBezTo>
                    <a:pt x="6589" y="24129"/>
                    <a:pt x="9825" y="22928"/>
                    <a:pt x="9825" y="22928"/>
                  </a:cubicBezTo>
                  <a:cubicBezTo>
                    <a:pt x="9825" y="22928"/>
                    <a:pt x="10146" y="23224"/>
                    <a:pt x="10461" y="23224"/>
                  </a:cubicBezTo>
                  <a:cubicBezTo>
                    <a:pt x="10771" y="23224"/>
                    <a:pt x="11075" y="22936"/>
                    <a:pt x="11059" y="21794"/>
                  </a:cubicBezTo>
                  <a:lnTo>
                    <a:pt x="11059" y="21794"/>
                  </a:lnTo>
                  <a:lnTo>
                    <a:pt x="11159" y="21861"/>
                  </a:lnTo>
                  <a:cubicBezTo>
                    <a:pt x="11159" y="21827"/>
                    <a:pt x="11159" y="21827"/>
                    <a:pt x="11159" y="21794"/>
                  </a:cubicBezTo>
                  <a:cubicBezTo>
                    <a:pt x="10358" y="20026"/>
                    <a:pt x="10058" y="18091"/>
                    <a:pt x="10292" y="16156"/>
                  </a:cubicBezTo>
                  <a:cubicBezTo>
                    <a:pt x="10292" y="16023"/>
                    <a:pt x="10292" y="15923"/>
                    <a:pt x="10325" y="15823"/>
                  </a:cubicBezTo>
                  <a:cubicBezTo>
                    <a:pt x="10358" y="15489"/>
                    <a:pt x="10458" y="15089"/>
                    <a:pt x="10525" y="14822"/>
                  </a:cubicBezTo>
                  <a:cubicBezTo>
                    <a:pt x="10558" y="14522"/>
                    <a:pt x="10659" y="14288"/>
                    <a:pt x="10725" y="14022"/>
                  </a:cubicBezTo>
                  <a:cubicBezTo>
                    <a:pt x="10892" y="13521"/>
                    <a:pt x="11059" y="13054"/>
                    <a:pt x="11292" y="12587"/>
                  </a:cubicBezTo>
                  <a:cubicBezTo>
                    <a:pt x="11426" y="12287"/>
                    <a:pt x="11559" y="12053"/>
                    <a:pt x="11726" y="11787"/>
                  </a:cubicBezTo>
                  <a:lnTo>
                    <a:pt x="11826" y="11586"/>
                  </a:lnTo>
                  <a:cubicBezTo>
                    <a:pt x="12493" y="10452"/>
                    <a:pt x="13427" y="9518"/>
                    <a:pt x="14561" y="8885"/>
                  </a:cubicBezTo>
                  <a:cubicBezTo>
                    <a:pt x="17630" y="7317"/>
                    <a:pt x="19031" y="5215"/>
                    <a:pt x="18497" y="3481"/>
                  </a:cubicBezTo>
                  <a:cubicBezTo>
                    <a:pt x="18131" y="2213"/>
                    <a:pt x="16730" y="1112"/>
                    <a:pt x="14194" y="545"/>
                  </a:cubicBezTo>
                  <a:lnTo>
                    <a:pt x="14061" y="512"/>
                  </a:lnTo>
                  <a:cubicBezTo>
                    <a:pt x="12965" y="287"/>
                    <a:pt x="11835" y="1"/>
                    <a:pt x="10829"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58;p72">
              <a:extLst>
                <a:ext uri="{FF2B5EF4-FFF2-40B4-BE49-F238E27FC236}">
                  <a16:creationId xmlns:a16="http://schemas.microsoft.com/office/drawing/2014/main" id="{338728D1-17B3-A23C-06A3-8E1BC3ED3B2E}"/>
                </a:ext>
              </a:extLst>
            </p:cNvPr>
            <p:cNvSpPr/>
            <p:nvPr/>
          </p:nvSpPr>
          <p:spPr>
            <a:xfrm>
              <a:off x="1910700" y="1698800"/>
              <a:ext cx="111900" cy="113500"/>
            </a:xfrm>
            <a:custGeom>
              <a:avLst/>
              <a:gdLst/>
              <a:ahLst/>
              <a:cxnLst/>
              <a:rect l="l" t="t" r="r" b="b"/>
              <a:pathLst>
                <a:path w="4476" h="4540" extrusionOk="0">
                  <a:moveTo>
                    <a:pt x="1891" y="0"/>
                  </a:moveTo>
                  <a:cubicBezTo>
                    <a:pt x="1806" y="0"/>
                    <a:pt x="1721" y="5"/>
                    <a:pt x="1635" y="15"/>
                  </a:cubicBezTo>
                  <a:cubicBezTo>
                    <a:pt x="468" y="148"/>
                    <a:pt x="1" y="1483"/>
                    <a:pt x="501" y="2617"/>
                  </a:cubicBezTo>
                  <a:cubicBezTo>
                    <a:pt x="968" y="3584"/>
                    <a:pt x="1802" y="4218"/>
                    <a:pt x="2569" y="4485"/>
                  </a:cubicBezTo>
                  <a:cubicBezTo>
                    <a:pt x="2679" y="4522"/>
                    <a:pt x="2785" y="4540"/>
                    <a:pt x="2887" y="4540"/>
                  </a:cubicBezTo>
                  <a:cubicBezTo>
                    <a:pt x="3871" y="4540"/>
                    <a:pt x="4476" y="2901"/>
                    <a:pt x="4204" y="1783"/>
                  </a:cubicBezTo>
                  <a:cubicBezTo>
                    <a:pt x="3956" y="763"/>
                    <a:pt x="2964" y="0"/>
                    <a:pt x="1891" y="0"/>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59;p72">
              <a:extLst>
                <a:ext uri="{FF2B5EF4-FFF2-40B4-BE49-F238E27FC236}">
                  <a16:creationId xmlns:a16="http://schemas.microsoft.com/office/drawing/2014/main" id="{31B7A4FC-14D9-BFC3-A2F0-9AA015CFD9F7}"/>
                </a:ext>
              </a:extLst>
            </p:cNvPr>
            <p:cNvSpPr/>
            <p:nvPr/>
          </p:nvSpPr>
          <p:spPr>
            <a:xfrm>
              <a:off x="1944050" y="1718350"/>
              <a:ext cx="207675" cy="252700"/>
            </a:xfrm>
            <a:custGeom>
              <a:avLst/>
              <a:gdLst/>
              <a:ahLst/>
              <a:cxnLst/>
              <a:rect l="l" t="t" r="r" b="b"/>
              <a:pathLst>
                <a:path w="8307" h="10108" extrusionOk="0">
                  <a:moveTo>
                    <a:pt x="101" y="0"/>
                  </a:moveTo>
                  <a:cubicBezTo>
                    <a:pt x="68" y="0"/>
                    <a:pt x="1" y="67"/>
                    <a:pt x="1" y="100"/>
                  </a:cubicBezTo>
                  <a:cubicBezTo>
                    <a:pt x="1" y="167"/>
                    <a:pt x="68" y="234"/>
                    <a:pt x="101" y="234"/>
                  </a:cubicBezTo>
                  <a:cubicBezTo>
                    <a:pt x="501" y="234"/>
                    <a:pt x="902" y="400"/>
                    <a:pt x="1202" y="701"/>
                  </a:cubicBezTo>
                  <a:cubicBezTo>
                    <a:pt x="1469" y="1001"/>
                    <a:pt x="1635" y="1401"/>
                    <a:pt x="1635" y="1801"/>
                  </a:cubicBezTo>
                  <a:cubicBezTo>
                    <a:pt x="1635" y="1835"/>
                    <a:pt x="1669" y="1901"/>
                    <a:pt x="1735" y="1901"/>
                  </a:cubicBezTo>
                  <a:cubicBezTo>
                    <a:pt x="1769" y="1901"/>
                    <a:pt x="1836" y="1868"/>
                    <a:pt x="1836" y="1801"/>
                  </a:cubicBezTo>
                  <a:cubicBezTo>
                    <a:pt x="1836" y="1334"/>
                    <a:pt x="1669" y="867"/>
                    <a:pt x="1335" y="534"/>
                  </a:cubicBezTo>
                  <a:cubicBezTo>
                    <a:pt x="1035" y="234"/>
                    <a:pt x="568" y="33"/>
                    <a:pt x="101" y="0"/>
                  </a:cubicBezTo>
                  <a:close/>
                  <a:moveTo>
                    <a:pt x="3203" y="6638"/>
                  </a:moveTo>
                  <a:cubicBezTo>
                    <a:pt x="3203" y="6705"/>
                    <a:pt x="3203" y="6772"/>
                    <a:pt x="3203" y="6805"/>
                  </a:cubicBezTo>
                  <a:cubicBezTo>
                    <a:pt x="4537" y="8406"/>
                    <a:pt x="6305" y="9540"/>
                    <a:pt x="8307" y="10107"/>
                  </a:cubicBezTo>
                  <a:cubicBezTo>
                    <a:pt x="8307" y="10007"/>
                    <a:pt x="8273" y="9907"/>
                    <a:pt x="8273" y="9807"/>
                  </a:cubicBezTo>
                  <a:cubicBezTo>
                    <a:pt x="8273" y="9707"/>
                    <a:pt x="8273" y="9607"/>
                    <a:pt x="8273" y="9507"/>
                  </a:cubicBezTo>
                  <a:cubicBezTo>
                    <a:pt x="8273" y="9373"/>
                    <a:pt x="8273" y="9207"/>
                    <a:pt x="8273" y="9073"/>
                  </a:cubicBezTo>
                  <a:cubicBezTo>
                    <a:pt x="8203" y="9076"/>
                    <a:pt x="8132" y="9077"/>
                    <a:pt x="8061" y="9077"/>
                  </a:cubicBezTo>
                  <a:cubicBezTo>
                    <a:pt x="6423" y="9077"/>
                    <a:pt x="4713" y="8339"/>
                    <a:pt x="3370" y="6805"/>
                  </a:cubicBezTo>
                  <a:cubicBezTo>
                    <a:pt x="3303" y="6738"/>
                    <a:pt x="3270" y="6705"/>
                    <a:pt x="3203" y="6638"/>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60;p72">
              <a:extLst>
                <a:ext uri="{FF2B5EF4-FFF2-40B4-BE49-F238E27FC236}">
                  <a16:creationId xmlns:a16="http://schemas.microsoft.com/office/drawing/2014/main" id="{475751A7-092B-4ED7-6E15-AE8C1A5EB76F}"/>
                </a:ext>
              </a:extLst>
            </p:cNvPr>
            <p:cNvSpPr/>
            <p:nvPr/>
          </p:nvSpPr>
          <p:spPr>
            <a:xfrm>
              <a:off x="1926550" y="1476500"/>
              <a:ext cx="223525" cy="529850"/>
            </a:xfrm>
            <a:custGeom>
              <a:avLst/>
              <a:gdLst/>
              <a:ahLst/>
              <a:cxnLst/>
              <a:rect l="l" t="t" r="r" b="b"/>
              <a:pathLst>
                <a:path w="8941" h="21194" extrusionOk="0">
                  <a:moveTo>
                    <a:pt x="4971" y="0"/>
                  </a:moveTo>
                  <a:cubicBezTo>
                    <a:pt x="4637" y="34"/>
                    <a:pt x="4337" y="201"/>
                    <a:pt x="4170" y="501"/>
                  </a:cubicBezTo>
                  <a:cubicBezTo>
                    <a:pt x="4070" y="768"/>
                    <a:pt x="3970" y="1068"/>
                    <a:pt x="3937" y="1401"/>
                  </a:cubicBezTo>
                  <a:cubicBezTo>
                    <a:pt x="3470" y="2869"/>
                    <a:pt x="2135" y="2802"/>
                    <a:pt x="1301" y="4103"/>
                  </a:cubicBezTo>
                  <a:cubicBezTo>
                    <a:pt x="467" y="5404"/>
                    <a:pt x="0" y="7206"/>
                    <a:pt x="934" y="8473"/>
                  </a:cubicBezTo>
                  <a:cubicBezTo>
                    <a:pt x="1235" y="8773"/>
                    <a:pt x="1501" y="9140"/>
                    <a:pt x="1768" y="9507"/>
                  </a:cubicBezTo>
                  <a:cubicBezTo>
                    <a:pt x="2369" y="10575"/>
                    <a:pt x="1702" y="11909"/>
                    <a:pt x="1668" y="13143"/>
                  </a:cubicBezTo>
                  <a:cubicBezTo>
                    <a:pt x="1635" y="14277"/>
                    <a:pt x="1568" y="15645"/>
                    <a:pt x="2502" y="16245"/>
                  </a:cubicBezTo>
                  <a:cubicBezTo>
                    <a:pt x="3269" y="16779"/>
                    <a:pt x="3736" y="17646"/>
                    <a:pt x="3770" y="18580"/>
                  </a:cubicBezTo>
                  <a:cubicBezTo>
                    <a:pt x="3770" y="18847"/>
                    <a:pt x="2869" y="20815"/>
                    <a:pt x="2836" y="21116"/>
                  </a:cubicBezTo>
                  <a:cubicBezTo>
                    <a:pt x="2827" y="21170"/>
                    <a:pt x="2841" y="21194"/>
                    <a:pt x="2872" y="21194"/>
                  </a:cubicBezTo>
                  <a:cubicBezTo>
                    <a:pt x="3071" y="21194"/>
                    <a:pt x="3964" y="20281"/>
                    <a:pt x="4321" y="20281"/>
                  </a:cubicBezTo>
                  <a:cubicBezTo>
                    <a:pt x="4326" y="20281"/>
                    <a:pt x="4332" y="20281"/>
                    <a:pt x="4337" y="20282"/>
                  </a:cubicBezTo>
                  <a:cubicBezTo>
                    <a:pt x="4387" y="20292"/>
                    <a:pt x="4436" y="20296"/>
                    <a:pt x="4483" y="20296"/>
                  </a:cubicBezTo>
                  <a:cubicBezTo>
                    <a:pt x="4756" y="20296"/>
                    <a:pt x="4990" y="20142"/>
                    <a:pt x="5104" y="19915"/>
                  </a:cubicBezTo>
                  <a:cubicBezTo>
                    <a:pt x="5137" y="19881"/>
                    <a:pt x="5171" y="19848"/>
                    <a:pt x="5171" y="19781"/>
                  </a:cubicBezTo>
                  <a:cubicBezTo>
                    <a:pt x="5905" y="18380"/>
                    <a:pt x="5971" y="16746"/>
                    <a:pt x="5338" y="15311"/>
                  </a:cubicBezTo>
                  <a:cubicBezTo>
                    <a:pt x="4971" y="14477"/>
                    <a:pt x="4604" y="13677"/>
                    <a:pt x="4237" y="12876"/>
                  </a:cubicBezTo>
                  <a:cubicBezTo>
                    <a:pt x="3836" y="12076"/>
                    <a:pt x="3670" y="11175"/>
                    <a:pt x="3803" y="10274"/>
                  </a:cubicBezTo>
                  <a:cubicBezTo>
                    <a:pt x="4170" y="8273"/>
                    <a:pt x="8940" y="3736"/>
                    <a:pt x="5137" y="67"/>
                  </a:cubicBezTo>
                  <a:cubicBezTo>
                    <a:pt x="5104" y="34"/>
                    <a:pt x="5037" y="0"/>
                    <a:pt x="497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61;p72">
              <a:extLst>
                <a:ext uri="{FF2B5EF4-FFF2-40B4-BE49-F238E27FC236}">
                  <a16:creationId xmlns:a16="http://schemas.microsoft.com/office/drawing/2014/main" id="{A249B844-50E7-4068-DCB6-E15B29E68943}"/>
                </a:ext>
              </a:extLst>
            </p:cNvPr>
            <p:cNvSpPr/>
            <p:nvPr/>
          </p:nvSpPr>
          <p:spPr>
            <a:xfrm>
              <a:off x="2197575" y="1716675"/>
              <a:ext cx="39225" cy="86450"/>
            </a:xfrm>
            <a:custGeom>
              <a:avLst/>
              <a:gdLst/>
              <a:ahLst/>
              <a:cxnLst/>
              <a:rect l="l" t="t" r="r" b="b"/>
              <a:pathLst>
                <a:path w="1569" h="3458" extrusionOk="0">
                  <a:moveTo>
                    <a:pt x="167" y="0"/>
                  </a:moveTo>
                  <a:lnTo>
                    <a:pt x="0" y="3303"/>
                  </a:lnTo>
                  <a:cubicBezTo>
                    <a:pt x="0" y="3303"/>
                    <a:pt x="368" y="3458"/>
                    <a:pt x="809" y="3458"/>
                  </a:cubicBezTo>
                  <a:cubicBezTo>
                    <a:pt x="947" y="3458"/>
                    <a:pt x="1092" y="3442"/>
                    <a:pt x="1235" y="3403"/>
                  </a:cubicBezTo>
                  <a:cubicBezTo>
                    <a:pt x="1435" y="3336"/>
                    <a:pt x="1568" y="3069"/>
                    <a:pt x="1435" y="2869"/>
                  </a:cubicBezTo>
                  <a:cubicBezTo>
                    <a:pt x="734" y="1768"/>
                    <a:pt x="167" y="0"/>
                    <a:pt x="16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62;p72">
              <a:extLst>
                <a:ext uri="{FF2B5EF4-FFF2-40B4-BE49-F238E27FC236}">
                  <a16:creationId xmlns:a16="http://schemas.microsoft.com/office/drawing/2014/main" id="{B3DE4392-2D42-D309-0619-A763111C66F4}"/>
                </a:ext>
              </a:extLst>
            </p:cNvPr>
            <p:cNvSpPr/>
            <p:nvPr/>
          </p:nvSpPr>
          <p:spPr>
            <a:xfrm>
              <a:off x="2121675" y="1792550"/>
              <a:ext cx="68425" cy="69250"/>
            </a:xfrm>
            <a:custGeom>
              <a:avLst/>
              <a:gdLst/>
              <a:ahLst/>
              <a:cxnLst/>
              <a:rect l="l" t="t" r="r" b="b"/>
              <a:pathLst>
                <a:path w="2737" h="2770" extrusionOk="0">
                  <a:moveTo>
                    <a:pt x="301" y="1"/>
                  </a:moveTo>
                  <a:cubicBezTo>
                    <a:pt x="301" y="1"/>
                    <a:pt x="201" y="134"/>
                    <a:pt x="134" y="368"/>
                  </a:cubicBezTo>
                  <a:cubicBezTo>
                    <a:pt x="68" y="568"/>
                    <a:pt x="1" y="835"/>
                    <a:pt x="34" y="1135"/>
                  </a:cubicBezTo>
                  <a:cubicBezTo>
                    <a:pt x="101" y="1635"/>
                    <a:pt x="501" y="2236"/>
                    <a:pt x="1635" y="2669"/>
                  </a:cubicBezTo>
                  <a:cubicBezTo>
                    <a:pt x="1702" y="2736"/>
                    <a:pt x="1802" y="2736"/>
                    <a:pt x="1869" y="2769"/>
                  </a:cubicBezTo>
                  <a:cubicBezTo>
                    <a:pt x="1869" y="2769"/>
                    <a:pt x="2369" y="1936"/>
                    <a:pt x="2736" y="1535"/>
                  </a:cubicBezTo>
                  <a:cubicBezTo>
                    <a:pt x="2736" y="1535"/>
                    <a:pt x="2603" y="1469"/>
                    <a:pt x="2369" y="1368"/>
                  </a:cubicBezTo>
                  <a:cubicBezTo>
                    <a:pt x="1802" y="1102"/>
                    <a:pt x="768" y="601"/>
                    <a:pt x="30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63;p72">
              <a:extLst>
                <a:ext uri="{FF2B5EF4-FFF2-40B4-BE49-F238E27FC236}">
                  <a16:creationId xmlns:a16="http://schemas.microsoft.com/office/drawing/2014/main" id="{F6EDE283-7F5F-C1A8-738D-F6075BB17550}"/>
                </a:ext>
              </a:extLst>
            </p:cNvPr>
            <p:cNvSpPr/>
            <p:nvPr/>
          </p:nvSpPr>
          <p:spPr>
            <a:xfrm>
              <a:off x="2125025" y="1792550"/>
              <a:ext cx="55900" cy="43400"/>
            </a:xfrm>
            <a:custGeom>
              <a:avLst/>
              <a:gdLst/>
              <a:ahLst/>
              <a:cxnLst/>
              <a:rect l="l" t="t" r="r" b="b"/>
              <a:pathLst>
                <a:path w="2236" h="1736" extrusionOk="0">
                  <a:moveTo>
                    <a:pt x="167" y="1"/>
                  </a:moveTo>
                  <a:cubicBezTo>
                    <a:pt x="167" y="1"/>
                    <a:pt x="67" y="134"/>
                    <a:pt x="0" y="368"/>
                  </a:cubicBezTo>
                  <a:cubicBezTo>
                    <a:pt x="201" y="835"/>
                    <a:pt x="901" y="1302"/>
                    <a:pt x="1968" y="1735"/>
                  </a:cubicBezTo>
                  <a:lnTo>
                    <a:pt x="2235" y="1368"/>
                  </a:lnTo>
                  <a:cubicBezTo>
                    <a:pt x="1668" y="1102"/>
                    <a:pt x="634" y="60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64;p72">
              <a:extLst>
                <a:ext uri="{FF2B5EF4-FFF2-40B4-BE49-F238E27FC236}">
                  <a16:creationId xmlns:a16="http://schemas.microsoft.com/office/drawing/2014/main" id="{A333C921-F000-E682-8F30-2A29527E6DB9}"/>
                </a:ext>
              </a:extLst>
            </p:cNvPr>
            <p:cNvSpPr/>
            <p:nvPr/>
          </p:nvSpPr>
          <p:spPr>
            <a:xfrm>
              <a:off x="2094175" y="1651000"/>
              <a:ext cx="183475" cy="21500"/>
            </a:xfrm>
            <a:custGeom>
              <a:avLst/>
              <a:gdLst/>
              <a:ahLst/>
              <a:cxnLst/>
              <a:rect l="l" t="t" r="r" b="b"/>
              <a:pathLst>
                <a:path w="7339" h="860" extrusionOk="0">
                  <a:moveTo>
                    <a:pt x="5993" y="28"/>
                  </a:moveTo>
                  <a:cubicBezTo>
                    <a:pt x="5625" y="28"/>
                    <a:pt x="5388" y="141"/>
                    <a:pt x="5371" y="159"/>
                  </a:cubicBezTo>
                  <a:cubicBezTo>
                    <a:pt x="5271" y="192"/>
                    <a:pt x="5271" y="326"/>
                    <a:pt x="5304" y="426"/>
                  </a:cubicBezTo>
                  <a:cubicBezTo>
                    <a:pt x="5355" y="528"/>
                    <a:pt x="5425" y="571"/>
                    <a:pt x="5500" y="571"/>
                  </a:cubicBezTo>
                  <a:cubicBezTo>
                    <a:pt x="5524" y="571"/>
                    <a:pt x="5547" y="567"/>
                    <a:pt x="5571" y="559"/>
                  </a:cubicBezTo>
                  <a:cubicBezTo>
                    <a:pt x="5588" y="542"/>
                    <a:pt x="5764" y="463"/>
                    <a:pt x="6040" y="463"/>
                  </a:cubicBezTo>
                  <a:cubicBezTo>
                    <a:pt x="6300" y="463"/>
                    <a:pt x="6650" y="533"/>
                    <a:pt x="7039" y="793"/>
                  </a:cubicBezTo>
                  <a:cubicBezTo>
                    <a:pt x="7072" y="826"/>
                    <a:pt x="7139" y="826"/>
                    <a:pt x="7172" y="826"/>
                  </a:cubicBezTo>
                  <a:cubicBezTo>
                    <a:pt x="7239" y="793"/>
                    <a:pt x="7272" y="793"/>
                    <a:pt x="7305" y="726"/>
                  </a:cubicBezTo>
                  <a:cubicBezTo>
                    <a:pt x="7339" y="626"/>
                    <a:pt x="7305" y="492"/>
                    <a:pt x="7205" y="426"/>
                  </a:cubicBezTo>
                  <a:cubicBezTo>
                    <a:pt x="6738" y="115"/>
                    <a:pt x="6315" y="28"/>
                    <a:pt x="5993" y="28"/>
                  </a:cubicBezTo>
                  <a:close/>
                  <a:moveTo>
                    <a:pt x="1409" y="0"/>
                  </a:moveTo>
                  <a:cubicBezTo>
                    <a:pt x="1051" y="0"/>
                    <a:pt x="584" y="92"/>
                    <a:pt x="134" y="459"/>
                  </a:cubicBezTo>
                  <a:cubicBezTo>
                    <a:pt x="34" y="526"/>
                    <a:pt x="0" y="659"/>
                    <a:pt x="100" y="759"/>
                  </a:cubicBezTo>
                  <a:cubicBezTo>
                    <a:pt x="134" y="826"/>
                    <a:pt x="167" y="826"/>
                    <a:pt x="234" y="859"/>
                  </a:cubicBezTo>
                  <a:cubicBezTo>
                    <a:pt x="300" y="859"/>
                    <a:pt x="334" y="859"/>
                    <a:pt x="400" y="826"/>
                  </a:cubicBezTo>
                  <a:cubicBezTo>
                    <a:pt x="767" y="526"/>
                    <a:pt x="1143" y="451"/>
                    <a:pt x="1430" y="451"/>
                  </a:cubicBezTo>
                  <a:cubicBezTo>
                    <a:pt x="1718" y="451"/>
                    <a:pt x="1918" y="526"/>
                    <a:pt x="1935" y="526"/>
                  </a:cubicBezTo>
                  <a:cubicBezTo>
                    <a:pt x="1958" y="534"/>
                    <a:pt x="1984" y="538"/>
                    <a:pt x="2010" y="538"/>
                  </a:cubicBezTo>
                  <a:cubicBezTo>
                    <a:pt x="2092" y="538"/>
                    <a:pt x="2176" y="494"/>
                    <a:pt x="2202" y="392"/>
                  </a:cubicBezTo>
                  <a:cubicBezTo>
                    <a:pt x="2235" y="292"/>
                    <a:pt x="2168" y="159"/>
                    <a:pt x="2035" y="92"/>
                  </a:cubicBezTo>
                  <a:cubicBezTo>
                    <a:pt x="2018" y="92"/>
                    <a:pt x="1768" y="0"/>
                    <a:pt x="1409"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65;p72">
              <a:extLst>
                <a:ext uri="{FF2B5EF4-FFF2-40B4-BE49-F238E27FC236}">
                  <a16:creationId xmlns:a16="http://schemas.microsoft.com/office/drawing/2014/main" id="{A4D24C3B-63E1-73FB-3284-1040869C12BE}"/>
                </a:ext>
              </a:extLst>
            </p:cNvPr>
            <p:cNvSpPr/>
            <p:nvPr/>
          </p:nvSpPr>
          <p:spPr>
            <a:xfrm>
              <a:off x="2119175" y="1691650"/>
              <a:ext cx="150150" cy="55950"/>
            </a:xfrm>
            <a:custGeom>
              <a:avLst/>
              <a:gdLst/>
              <a:ahLst/>
              <a:cxnLst/>
              <a:rect l="l" t="t" r="r" b="b"/>
              <a:pathLst>
                <a:path w="6006" h="2238" extrusionOk="0">
                  <a:moveTo>
                    <a:pt x="1502" y="1"/>
                  </a:moveTo>
                  <a:lnTo>
                    <a:pt x="435" y="167"/>
                  </a:lnTo>
                  <a:cubicBezTo>
                    <a:pt x="234" y="267"/>
                    <a:pt x="34" y="568"/>
                    <a:pt x="34" y="968"/>
                  </a:cubicBezTo>
                  <a:cubicBezTo>
                    <a:pt x="1" y="1435"/>
                    <a:pt x="234" y="1869"/>
                    <a:pt x="535" y="1902"/>
                  </a:cubicBezTo>
                  <a:cubicBezTo>
                    <a:pt x="547" y="1903"/>
                    <a:pt x="560" y="1904"/>
                    <a:pt x="572" y="1904"/>
                  </a:cubicBezTo>
                  <a:cubicBezTo>
                    <a:pt x="857" y="1904"/>
                    <a:pt x="1102" y="1547"/>
                    <a:pt x="1102" y="1068"/>
                  </a:cubicBezTo>
                  <a:cubicBezTo>
                    <a:pt x="1102" y="801"/>
                    <a:pt x="1035" y="534"/>
                    <a:pt x="902" y="368"/>
                  </a:cubicBezTo>
                  <a:cubicBezTo>
                    <a:pt x="1235" y="301"/>
                    <a:pt x="1502" y="1"/>
                    <a:pt x="1502" y="1"/>
                  </a:cubicBezTo>
                  <a:close/>
                  <a:moveTo>
                    <a:pt x="6005" y="401"/>
                  </a:moveTo>
                  <a:lnTo>
                    <a:pt x="4938" y="534"/>
                  </a:lnTo>
                  <a:cubicBezTo>
                    <a:pt x="4938" y="568"/>
                    <a:pt x="4938" y="568"/>
                    <a:pt x="4938" y="568"/>
                  </a:cubicBezTo>
                  <a:cubicBezTo>
                    <a:pt x="4704" y="601"/>
                    <a:pt x="4504" y="935"/>
                    <a:pt x="4504" y="1335"/>
                  </a:cubicBezTo>
                  <a:cubicBezTo>
                    <a:pt x="4471" y="1802"/>
                    <a:pt x="4704" y="2202"/>
                    <a:pt x="5004" y="2236"/>
                  </a:cubicBezTo>
                  <a:cubicBezTo>
                    <a:pt x="5017" y="2237"/>
                    <a:pt x="5030" y="2238"/>
                    <a:pt x="5042" y="2238"/>
                  </a:cubicBezTo>
                  <a:cubicBezTo>
                    <a:pt x="5324" y="2238"/>
                    <a:pt x="5540" y="1882"/>
                    <a:pt x="5572" y="1435"/>
                  </a:cubicBezTo>
                  <a:cubicBezTo>
                    <a:pt x="5572" y="1168"/>
                    <a:pt x="5505" y="935"/>
                    <a:pt x="5371" y="768"/>
                  </a:cubicBezTo>
                  <a:cubicBezTo>
                    <a:pt x="5705" y="734"/>
                    <a:pt x="6005" y="401"/>
                    <a:pt x="6005" y="40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66;p72">
              <a:extLst>
                <a:ext uri="{FF2B5EF4-FFF2-40B4-BE49-F238E27FC236}">
                  <a16:creationId xmlns:a16="http://schemas.microsoft.com/office/drawing/2014/main" id="{34E5C3F4-5BBE-5FB1-243A-832A1327B25E}"/>
                </a:ext>
              </a:extLst>
            </p:cNvPr>
            <p:cNvSpPr/>
            <p:nvPr/>
          </p:nvSpPr>
          <p:spPr>
            <a:xfrm>
              <a:off x="1812300" y="4812225"/>
              <a:ext cx="180500" cy="293675"/>
            </a:xfrm>
            <a:custGeom>
              <a:avLst/>
              <a:gdLst/>
              <a:ahLst/>
              <a:cxnLst/>
              <a:rect l="l" t="t" r="r" b="b"/>
              <a:pathLst>
                <a:path w="7220" h="11747" extrusionOk="0">
                  <a:moveTo>
                    <a:pt x="4337" y="0"/>
                  </a:moveTo>
                  <a:cubicBezTo>
                    <a:pt x="4337" y="0"/>
                    <a:pt x="4103" y="0"/>
                    <a:pt x="3736" y="67"/>
                  </a:cubicBezTo>
                  <a:cubicBezTo>
                    <a:pt x="2869" y="234"/>
                    <a:pt x="1068" y="667"/>
                    <a:pt x="0" y="3169"/>
                  </a:cubicBezTo>
                  <a:lnTo>
                    <a:pt x="467" y="3836"/>
                  </a:lnTo>
                  <a:lnTo>
                    <a:pt x="1401" y="3436"/>
                  </a:lnTo>
                  <a:lnTo>
                    <a:pt x="1969" y="6271"/>
                  </a:lnTo>
                  <a:lnTo>
                    <a:pt x="5871" y="11742"/>
                  </a:lnTo>
                  <a:cubicBezTo>
                    <a:pt x="5871" y="11742"/>
                    <a:pt x="5897" y="11746"/>
                    <a:pt x="5939" y="11746"/>
                  </a:cubicBezTo>
                  <a:cubicBezTo>
                    <a:pt x="6218" y="11746"/>
                    <a:pt x="7220" y="11570"/>
                    <a:pt x="6205" y="8873"/>
                  </a:cubicBezTo>
                  <a:cubicBezTo>
                    <a:pt x="6138" y="8740"/>
                    <a:pt x="6105" y="8573"/>
                    <a:pt x="6071" y="8406"/>
                  </a:cubicBezTo>
                  <a:cubicBezTo>
                    <a:pt x="5705" y="6538"/>
                    <a:pt x="6472" y="3002"/>
                    <a:pt x="6472" y="3002"/>
                  </a:cubicBezTo>
                  <a:lnTo>
                    <a:pt x="4337"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7;p72">
              <a:extLst>
                <a:ext uri="{FF2B5EF4-FFF2-40B4-BE49-F238E27FC236}">
                  <a16:creationId xmlns:a16="http://schemas.microsoft.com/office/drawing/2014/main" id="{C3DA1453-2366-06F2-FB83-B100311C776B}"/>
                </a:ext>
              </a:extLst>
            </p:cNvPr>
            <p:cNvSpPr/>
            <p:nvPr/>
          </p:nvSpPr>
          <p:spPr>
            <a:xfrm>
              <a:off x="1812300" y="4812225"/>
              <a:ext cx="180500" cy="293675"/>
            </a:xfrm>
            <a:custGeom>
              <a:avLst/>
              <a:gdLst/>
              <a:ahLst/>
              <a:cxnLst/>
              <a:rect l="l" t="t" r="r" b="b"/>
              <a:pathLst>
                <a:path w="7220" h="11747" extrusionOk="0">
                  <a:moveTo>
                    <a:pt x="4337" y="0"/>
                  </a:moveTo>
                  <a:cubicBezTo>
                    <a:pt x="4337" y="0"/>
                    <a:pt x="4103" y="0"/>
                    <a:pt x="3736" y="67"/>
                  </a:cubicBezTo>
                  <a:cubicBezTo>
                    <a:pt x="2869" y="234"/>
                    <a:pt x="1068" y="667"/>
                    <a:pt x="0" y="3169"/>
                  </a:cubicBezTo>
                  <a:lnTo>
                    <a:pt x="467" y="3836"/>
                  </a:lnTo>
                  <a:lnTo>
                    <a:pt x="1401" y="3436"/>
                  </a:lnTo>
                  <a:lnTo>
                    <a:pt x="1969" y="6271"/>
                  </a:lnTo>
                  <a:lnTo>
                    <a:pt x="5871" y="11742"/>
                  </a:lnTo>
                  <a:cubicBezTo>
                    <a:pt x="5871" y="11742"/>
                    <a:pt x="5897" y="11746"/>
                    <a:pt x="5939" y="11746"/>
                  </a:cubicBezTo>
                  <a:cubicBezTo>
                    <a:pt x="6218" y="11746"/>
                    <a:pt x="7220" y="11570"/>
                    <a:pt x="6205" y="8873"/>
                  </a:cubicBezTo>
                  <a:cubicBezTo>
                    <a:pt x="6138" y="8740"/>
                    <a:pt x="6105" y="8573"/>
                    <a:pt x="6071" y="8406"/>
                  </a:cubicBezTo>
                  <a:cubicBezTo>
                    <a:pt x="5705" y="6538"/>
                    <a:pt x="6472" y="3002"/>
                    <a:pt x="6472" y="3002"/>
                  </a:cubicBezTo>
                  <a:lnTo>
                    <a:pt x="4337" y="0"/>
                  </a:ln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68;p72">
              <a:extLst>
                <a:ext uri="{FF2B5EF4-FFF2-40B4-BE49-F238E27FC236}">
                  <a16:creationId xmlns:a16="http://schemas.microsoft.com/office/drawing/2014/main" id="{439EE49A-6D65-BB8B-CDD0-27EFD729D0FE}"/>
                </a:ext>
              </a:extLst>
            </p:cNvPr>
            <p:cNvSpPr/>
            <p:nvPr/>
          </p:nvSpPr>
          <p:spPr>
            <a:xfrm>
              <a:off x="1905700" y="4810550"/>
              <a:ext cx="80925" cy="211850"/>
            </a:xfrm>
            <a:custGeom>
              <a:avLst/>
              <a:gdLst/>
              <a:ahLst/>
              <a:cxnLst/>
              <a:rect l="l" t="t" r="r" b="b"/>
              <a:pathLst>
                <a:path w="3237" h="8474" extrusionOk="0">
                  <a:moveTo>
                    <a:pt x="1502" y="1"/>
                  </a:moveTo>
                  <a:cubicBezTo>
                    <a:pt x="1502" y="1"/>
                    <a:pt x="367" y="67"/>
                    <a:pt x="0" y="134"/>
                  </a:cubicBezTo>
                  <a:cubicBezTo>
                    <a:pt x="701" y="234"/>
                    <a:pt x="67" y="3403"/>
                    <a:pt x="367" y="5204"/>
                  </a:cubicBezTo>
                  <a:cubicBezTo>
                    <a:pt x="634" y="6805"/>
                    <a:pt x="1335" y="8307"/>
                    <a:pt x="2335" y="8473"/>
                  </a:cubicBezTo>
                  <a:cubicBezTo>
                    <a:pt x="1969" y="6605"/>
                    <a:pt x="3236" y="2402"/>
                    <a:pt x="3236" y="2402"/>
                  </a:cubicBezTo>
                  <a:lnTo>
                    <a:pt x="1502"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69;p72">
              <a:extLst>
                <a:ext uri="{FF2B5EF4-FFF2-40B4-BE49-F238E27FC236}">
                  <a16:creationId xmlns:a16="http://schemas.microsoft.com/office/drawing/2014/main" id="{60946D2F-0A93-F515-87AA-959B393E77D4}"/>
                </a:ext>
              </a:extLst>
            </p:cNvPr>
            <p:cNvSpPr/>
            <p:nvPr/>
          </p:nvSpPr>
          <p:spPr>
            <a:xfrm>
              <a:off x="1926550" y="4965675"/>
              <a:ext cx="319425" cy="140125"/>
            </a:xfrm>
            <a:custGeom>
              <a:avLst/>
              <a:gdLst/>
              <a:ahLst/>
              <a:cxnLst/>
              <a:rect l="l" t="t" r="r" b="b"/>
              <a:pathLst>
                <a:path w="12777" h="5605" extrusionOk="0">
                  <a:moveTo>
                    <a:pt x="1401" y="0"/>
                  </a:moveTo>
                  <a:cubicBezTo>
                    <a:pt x="1401" y="0"/>
                    <a:pt x="1268" y="167"/>
                    <a:pt x="1101" y="534"/>
                  </a:cubicBezTo>
                  <a:cubicBezTo>
                    <a:pt x="701" y="1334"/>
                    <a:pt x="0" y="3036"/>
                    <a:pt x="1401" y="5404"/>
                  </a:cubicBezTo>
                  <a:lnTo>
                    <a:pt x="2202" y="5404"/>
                  </a:lnTo>
                  <a:lnTo>
                    <a:pt x="2435" y="4403"/>
                  </a:lnTo>
                  <a:lnTo>
                    <a:pt x="5071" y="5604"/>
                  </a:lnTo>
                  <a:lnTo>
                    <a:pt x="11709" y="5604"/>
                  </a:lnTo>
                  <a:cubicBezTo>
                    <a:pt x="11709" y="5604"/>
                    <a:pt x="12776" y="4537"/>
                    <a:pt x="9607" y="3669"/>
                  </a:cubicBezTo>
                  <a:cubicBezTo>
                    <a:pt x="9474" y="3636"/>
                    <a:pt x="9307" y="3569"/>
                    <a:pt x="9174" y="3503"/>
                  </a:cubicBezTo>
                  <a:cubicBezTo>
                    <a:pt x="7472" y="2702"/>
                    <a:pt x="5071" y="0"/>
                    <a:pt x="5071"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70;p72">
              <a:extLst>
                <a:ext uri="{FF2B5EF4-FFF2-40B4-BE49-F238E27FC236}">
                  <a16:creationId xmlns:a16="http://schemas.microsoft.com/office/drawing/2014/main" id="{C4FC1F41-25BE-A42F-9676-AF8FA3A2C2B0}"/>
                </a:ext>
              </a:extLst>
            </p:cNvPr>
            <p:cNvSpPr/>
            <p:nvPr/>
          </p:nvSpPr>
          <p:spPr>
            <a:xfrm>
              <a:off x="1954075" y="4941475"/>
              <a:ext cx="201825" cy="122100"/>
            </a:xfrm>
            <a:custGeom>
              <a:avLst/>
              <a:gdLst/>
              <a:ahLst/>
              <a:cxnLst/>
              <a:rect l="l" t="t" r="r" b="b"/>
              <a:pathLst>
                <a:path w="8073" h="4884" extrusionOk="0">
                  <a:moveTo>
                    <a:pt x="3669" y="1"/>
                  </a:moveTo>
                  <a:lnTo>
                    <a:pt x="734" y="67"/>
                  </a:lnTo>
                  <a:cubicBezTo>
                    <a:pt x="734" y="67"/>
                    <a:pt x="167" y="1135"/>
                    <a:pt x="0" y="1502"/>
                  </a:cubicBezTo>
                  <a:cubicBezTo>
                    <a:pt x="47" y="1449"/>
                    <a:pt x="110" y="1424"/>
                    <a:pt x="189" y="1424"/>
                  </a:cubicBezTo>
                  <a:cubicBezTo>
                    <a:pt x="900" y="1424"/>
                    <a:pt x="2831" y="3419"/>
                    <a:pt x="4303" y="4170"/>
                  </a:cubicBezTo>
                  <a:cubicBezTo>
                    <a:pt x="5171" y="4594"/>
                    <a:pt x="6100" y="4884"/>
                    <a:pt x="6861" y="4884"/>
                  </a:cubicBezTo>
                  <a:cubicBezTo>
                    <a:pt x="7358" y="4884"/>
                    <a:pt x="7783" y="4760"/>
                    <a:pt x="8073" y="4471"/>
                  </a:cubicBezTo>
                  <a:cubicBezTo>
                    <a:pt x="6371" y="3670"/>
                    <a:pt x="3669" y="1"/>
                    <a:pt x="3669"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71;p72">
              <a:extLst>
                <a:ext uri="{FF2B5EF4-FFF2-40B4-BE49-F238E27FC236}">
                  <a16:creationId xmlns:a16="http://schemas.microsoft.com/office/drawing/2014/main" id="{8343396D-B816-CD0F-87EA-CDD1D0A1C743}"/>
                </a:ext>
              </a:extLst>
            </p:cNvPr>
            <p:cNvSpPr/>
            <p:nvPr/>
          </p:nvSpPr>
          <p:spPr>
            <a:xfrm>
              <a:off x="1752250" y="2692375"/>
              <a:ext cx="807275" cy="2256625"/>
            </a:xfrm>
            <a:custGeom>
              <a:avLst/>
              <a:gdLst/>
              <a:ahLst/>
              <a:cxnLst/>
              <a:rect l="l" t="t" r="r" b="b"/>
              <a:pathLst>
                <a:path w="32291" h="90265" extrusionOk="0">
                  <a:moveTo>
                    <a:pt x="16279" y="30088"/>
                  </a:moveTo>
                  <a:cubicBezTo>
                    <a:pt x="17580" y="34625"/>
                    <a:pt x="19181" y="39695"/>
                    <a:pt x="21149" y="45333"/>
                  </a:cubicBezTo>
                  <a:cubicBezTo>
                    <a:pt x="18481" y="49302"/>
                    <a:pt x="16246" y="54239"/>
                    <a:pt x="14444" y="59243"/>
                  </a:cubicBezTo>
                  <a:cubicBezTo>
                    <a:pt x="14077" y="60277"/>
                    <a:pt x="13711" y="61311"/>
                    <a:pt x="13377" y="62345"/>
                  </a:cubicBezTo>
                  <a:cubicBezTo>
                    <a:pt x="14077" y="51871"/>
                    <a:pt x="14811" y="42664"/>
                    <a:pt x="14811" y="42664"/>
                  </a:cubicBezTo>
                  <a:cubicBezTo>
                    <a:pt x="14978" y="40329"/>
                    <a:pt x="15579" y="35592"/>
                    <a:pt x="16279" y="30088"/>
                  </a:cubicBezTo>
                  <a:close/>
                  <a:moveTo>
                    <a:pt x="6072" y="0"/>
                  </a:moveTo>
                  <a:cubicBezTo>
                    <a:pt x="6072" y="0"/>
                    <a:pt x="1" y="4137"/>
                    <a:pt x="835" y="19081"/>
                  </a:cubicBezTo>
                  <a:cubicBezTo>
                    <a:pt x="1168" y="25285"/>
                    <a:pt x="3303" y="40896"/>
                    <a:pt x="3103" y="43298"/>
                  </a:cubicBezTo>
                  <a:cubicBezTo>
                    <a:pt x="768" y="61644"/>
                    <a:pt x="5405" y="90265"/>
                    <a:pt x="5405" y="90265"/>
                  </a:cubicBezTo>
                  <a:lnTo>
                    <a:pt x="12276" y="89931"/>
                  </a:lnTo>
                  <a:cubicBezTo>
                    <a:pt x="12243" y="89364"/>
                    <a:pt x="12243" y="88697"/>
                    <a:pt x="12209" y="87963"/>
                  </a:cubicBezTo>
                  <a:lnTo>
                    <a:pt x="12443" y="87963"/>
                  </a:lnTo>
                  <a:cubicBezTo>
                    <a:pt x="13444" y="85261"/>
                    <a:pt x="15011" y="81359"/>
                    <a:pt x="16946" y="76889"/>
                  </a:cubicBezTo>
                  <a:cubicBezTo>
                    <a:pt x="18781" y="72652"/>
                    <a:pt x="20949" y="67916"/>
                    <a:pt x="23217" y="63179"/>
                  </a:cubicBezTo>
                  <a:cubicBezTo>
                    <a:pt x="24952" y="59610"/>
                    <a:pt x="28121" y="55673"/>
                    <a:pt x="29889" y="52371"/>
                  </a:cubicBezTo>
                  <a:cubicBezTo>
                    <a:pt x="31523" y="49336"/>
                    <a:pt x="32290" y="45900"/>
                    <a:pt x="32090" y="42431"/>
                  </a:cubicBezTo>
                  <a:lnTo>
                    <a:pt x="32090" y="42397"/>
                  </a:lnTo>
                  <a:lnTo>
                    <a:pt x="29355" y="25752"/>
                  </a:lnTo>
                  <a:cubicBezTo>
                    <a:pt x="28388" y="18280"/>
                    <a:pt x="25119" y="5237"/>
                    <a:pt x="25119" y="5237"/>
                  </a:cubicBezTo>
                  <a:lnTo>
                    <a:pt x="23718" y="0"/>
                  </a:lnTo>
                  <a:lnTo>
                    <a:pt x="10575" y="0"/>
                  </a:lnTo>
                  <a:cubicBezTo>
                    <a:pt x="10575" y="0"/>
                    <a:pt x="10575" y="34"/>
                    <a:pt x="10575" y="100"/>
                  </a:cubicBezTo>
                  <a:lnTo>
                    <a:pt x="6072"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72;p72">
              <a:extLst>
                <a:ext uri="{FF2B5EF4-FFF2-40B4-BE49-F238E27FC236}">
                  <a16:creationId xmlns:a16="http://schemas.microsoft.com/office/drawing/2014/main" id="{D611EAA0-6328-306D-AE22-DB2C520EC1E0}"/>
                </a:ext>
              </a:extLst>
            </p:cNvPr>
            <p:cNvSpPr/>
            <p:nvPr/>
          </p:nvSpPr>
          <p:spPr>
            <a:xfrm>
              <a:off x="1771425" y="2712375"/>
              <a:ext cx="491225" cy="2179100"/>
            </a:xfrm>
            <a:custGeom>
              <a:avLst/>
              <a:gdLst/>
              <a:ahLst/>
              <a:cxnLst/>
              <a:rect l="l" t="t" r="r" b="b"/>
              <a:pathLst>
                <a:path w="19649" h="87164" extrusionOk="0">
                  <a:moveTo>
                    <a:pt x="10909" y="1"/>
                  </a:moveTo>
                  <a:lnTo>
                    <a:pt x="1" y="14244"/>
                  </a:lnTo>
                  <a:lnTo>
                    <a:pt x="1" y="16012"/>
                  </a:lnTo>
                  <a:lnTo>
                    <a:pt x="9808" y="17180"/>
                  </a:lnTo>
                  <a:lnTo>
                    <a:pt x="10909" y="1"/>
                  </a:lnTo>
                  <a:close/>
                  <a:moveTo>
                    <a:pt x="17747" y="16446"/>
                  </a:moveTo>
                  <a:lnTo>
                    <a:pt x="17747" y="16446"/>
                  </a:lnTo>
                  <a:cubicBezTo>
                    <a:pt x="17580" y="16646"/>
                    <a:pt x="17380" y="16846"/>
                    <a:pt x="17147" y="17080"/>
                  </a:cubicBezTo>
                  <a:cubicBezTo>
                    <a:pt x="16579" y="21316"/>
                    <a:pt x="15979" y="25786"/>
                    <a:pt x="15445" y="29822"/>
                  </a:cubicBezTo>
                  <a:cubicBezTo>
                    <a:pt x="16046" y="31390"/>
                    <a:pt x="16713" y="33125"/>
                    <a:pt x="17347" y="35226"/>
                  </a:cubicBezTo>
                  <a:cubicBezTo>
                    <a:pt x="19648" y="23985"/>
                    <a:pt x="17747" y="16446"/>
                    <a:pt x="17747" y="16446"/>
                  </a:cubicBezTo>
                  <a:close/>
                  <a:moveTo>
                    <a:pt x="13677" y="58443"/>
                  </a:moveTo>
                  <a:cubicBezTo>
                    <a:pt x="13310" y="59477"/>
                    <a:pt x="12944" y="60511"/>
                    <a:pt x="12610" y="61545"/>
                  </a:cubicBezTo>
                  <a:cubicBezTo>
                    <a:pt x="11976" y="71018"/>
                    <a:pt x="11376" y="81526"/>
                    <a:pt x="11442" y="87163"/>
                  </a:cubicBezTo>
                  <a:lnTo>
                    <a:pt x="11676" y="87163"/>
                  </a:lnTo>
                  <a:cubicBezTo>
                    <a:pt x="12677" y="84461"/>
                    <a:pt x="14244" y="80559"/>
                    <a:pt x="16179" y="76089"/>
                  </a:cubicBezTo>
                  <a:cubicBezTo>
                    <a:pt x="15645" y="70151"/>
                    <a:pt x="14611" y="63613"/>
                    <a:pt x="13677" y="58443"/>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73;p72">
              <a:extLst>
                <a:ext uri="{FF2B5EF4-FFF2-40B4-BE49-F238E27FC236}">
                  <a16:creationId xmlns:a16="http://schemas.microsoft.com/office/drawing/2014/main" id="{29339FC1-D3D2-AB5D-BCAE-DC7A808E1B8D}"/>
                </a:ext>
              </a:extLst>
            </p:cNvPr>
            <p:cNvSpPr/>
            <p:nvPr/>
          </p:nvSpPr>
          <p:spPr>
            <a:xfrm>
              <a:off x="1788950" y="1971025"/>
              <a:ext cx="608800" cy="752225"/>
            </a:xfrm>
            <a:custGeom>
              <a:avLst/>
              <a:gdLst/>
              <a:ahLst/>
              <a:cxnLst/>
              <a:rect l="l" t="t" r="r" b="b"/>
              <a:pathLst>
                <a:path w="24352" h="30089" extrusionOk="0">
                  <a:moveTo>
                    <a:pt x="10675" y="0"/>
                  </a:moveTo>
                  <a:lnTo>
                    <a:pt x="9074" y="768"/>
                  </a:lnTo>
                  <a:lnTo>
                    <a:pt x="9874" y="3069"/>
                  </a:lnTo>
                  <a:cubicBezTo>
                    <a:pt x="8840" y="3136"/>
                    <a:pt x="7806" y="3203"/>
                    <a:pt x="6672" y="3303"/>
                  </a:cubicBezTo>
                  <a:cubicBezTo>
                    <a:pt x="6272" y="3336"/>
                    <a:pt x="5871" y="3369"/>
                    <a:pt x="5438" y="3436"/>
                  </a:cubicBezTo>
                  <a:cubicBezTo>
                    <a:pt x="5071" y="3469"/>
                    <a:pt x="1468" y="3570"/>
                    <a:pt x="1468" y="3570"/>
                  </a:cubicBezTo>
                  <a:cubicBezTo>
                    <a:pt x="1468" y="3570"/>
                    <a:pt x="0" y="6638"/>
                    <a:pt x="868" y="9374"/>
                  </a:cubicBezTo>
                  <a:cubicBezTo>
                    <a:pt x="3536" y="17746"/>
                    <a:pt x="5071" y="25752"/>
                    <a:pt x="5438" y="30088"/>
                  </a:cubicBezTo>
                  <a:lnTo>
                    <a:pt x="21883" y="29788"/>
                  </a:lnTo>
                  <a:cubicBezTo>
                    <a:pt x="22083" y="25585"/>
                    <a:pt x="24251" y="21249"/>
                    <a:pt x="24251" y="18247"/>
                  </a:cubicBezTo>
                  <a:cubicBezTo>
                    <a:pt x="24351" y="13844"/>
                    <a:pt x="23484" y="13043"/>
                    <a:pt x="23350" y="11208"/>
                  </a:cubicBezTo>
                  <a:cubicBezTo>
                    <a:pt x="23150" y="7906"/>
                    <a:pt x="19147" y="3236"/>
                    <a:pt x="19147" y="3236"/>
                  </a:cubicBezTo>
                  <a:cubicBezTo>
                    <a:pt x="18947" y="3236"/>
                    <a:pt x="17446" y="3203"/>
                    <a:pt x="17246" y="3169"/>
                  </a:cubicBezTo>
                  <a:cubicBezTo>
                    <a:pt x="17013" y="3169"/>
                    <a:pt x="16779" y="3136"/>
                    <a:pt x="16546" y="3136"/>
                  </a:cubicBezTo>
                  <a:lnTo>
                    <a:pt x="14644" y="534"/>
                  </a:lnTo>
                  <a:lnTo>
                    <a:pt x="13644" y="2202"/>
                  </a:lnTo>
                  <a:lnTo>
                    <a:pt x="10675" y="0"/>
                  </a:lnTo>
                  <a:close/>
                </a:path>
              </a:pathLst>
            </a:custGeom>
            <a:solidFill>
              <a:srgbClr val="CF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74;p72">
              <a:extLst>
                <a:ext uri="{FF2B5EF4-FFF2-40B4-BE49-F238E27FC236}">
                  <a16:creationId xmlns:a16="http://schemas.microsoft.com/office/drawing/2014/main" id="{F668012E-B1B3-016D-631D-23D7D0053DF5}"/>
                </a:ext>
              </a:extLst>
            </p:cNvPr>
            <p:cNvSpPr/>
            <p:nvPr/>
          </p:nvSpPr>
          <p:spPr>
            <a:xfrm>
              <a:off x="1572125" y="1990200"/>
              <a:ext cx="527900" cy="1117500"/>
            </a:xfrm>
            <a:custGeom>
              <a:avLst/>
              <a:gdLst/>
              <a:ahLst/>
              <a:cxnLst/>
              <a:rect l="l" t="t" r="r" b="b"/>
              <a:pathLst>
                <a:path w="21116" h="44700" extrusionOk="0">
                  <a:moveTo>
                    <a:pt x="10575" y="15945"/>
                  </a:moveTo>
                  <a:cubicBezTo>
                    <a:pt x="10842" y="16913"/>
                    <a:pt x="11075" y="17880"/>
                    <a:pt x="11342" y="18814"/>
                  </a:cubicBezTo>
                  <a:cubicBezTo>
                    <a:pt x="11409" y="19114"/>
                    <a:pt x="11509" y="19414"/>
                    <a:pt x="11576" y="19681"/>
                  </a:cubicBezTo>
                  <a:lnTo>
                    <a:pt x="8540" y="19047"/>
                  </a:lnTo>
                  <a:lnTo>
                    <a:pt x="10575" y="15945"/>
                  </a:lnTo>
                  <a:close/>
                  <a:moveTo>
                    <a:pt x="17747" y="1"/>
                  </a:moveTo>
                  <a:cubicBezTo>
                    <a:pt x="17313" y="367"/>
                    <a:pt x="16546" y="901"/>
                    <a:pt x="15879" y="1335"/>
                  </a:cubicBezTo>
                  <a:lnTo>
                    <a:pt x="11242" y="1935"/>
                  </a:lnTo>
                  <a:cubicBezTo>
                    <a:pt x="8573" y="2369"/>
                    <a:pt x="2936" y="14211"/>
                    <a:pt x="668" y="20048"/>
                  </a:cubicBezTo>
                  <a:cubicBezTo>
                    <a:pt x="1" y="21816"/>
                    <a:pt x="1502" y="24084"/>
                    <a:pt x="2803" y="24451"/>
                  </a:cubicBezTo>
                  <a:cubicBezTo>
                    <a:pt x="4204" y="24818"/>
                    <a:pt x="8206" y="25219"/>
                    <a:pt x="12076" y="25519"/>
                  </a:cubicBezTo>
                  <a:lnTo>
                    <a:pt x="5671" y="43465"/>
                  </a:lnTo>
                  <a:lnTo>
                    <a:pt x="17213" y="44699"/>
                  </a:lnTo>
                  <a:cubicBezTo>
                    <a:pt x="17213" y="44699"/>
                    <a:pt x="18414" y="34992"/>
                    <a:pt x="19114" y="25986"/>
                  </a:cubicBezTo>
                  <a:cubicBezTo>
                    <a:pt x="20015" y="26052"/>
                    <a:pt x="20549" y="26086"/>
                    <a:pt x="20549" y="26086"/>
                  </a:cubicBezTo>
                  <a:lnTo>
                    <a:pt x="21116" y="21683"/>
                  </a:lnTo>
                  <a:lnTo>
                    <a:pt x="19414" y="21316"/>
                  </a:lnTo>
                  <a:cubicBezTo>
                    <a:pt x="19515" y="19414"/>
                    <a:pt x="19581" y="17613"/>
                    <a:pt x="19581" y="16079"/>
                  </a:cubicBezTo>
                  <a:cubicBezTo>
                    <a:pt x="20148" y="4671"/>
                    <a:pt x="17813" y="101"/>
                    <a:pt x="17813" y="101"/>
                  </a:cubicBezTo>
                  <a:lnTo>
                    <a:pt x="17747"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75;p72">
              <a:extLst>
                <a:ext uri="{FF2B5EF4-FFF2-40B4-BE49-F238E27FC236}">
                  <a16:creationId xmlns:a16="http://schemas.microsoft.com/office/drawing/2014/main" id="{EEE5F158-0EA0-F9C7-7897-8F344677F0B1}"/>
                </a:ext>
              </a:extLst>
            </p:cNvPr>
            <p:cNvSpPr/>
            <p:nvPr/>
          </p:nvSpPr>
          <p:spPr>
            <a:xfrm>
              <a:off x="2637050" y="2152175"/>
              <a:ext cx="206850" cy="189125"/>
            </a:xfrm>
            <a:custGeom>
              <a:avLst/>
              <a:gdLst/>
              <a:ahLst/>
              <a:cxnLst/>
              <a:rect l="l" t="t" r="r" b="b"/>
              <a:pathLst>
                <a:path w="8274" h="7565" extrusionOk="0">
                  <a:moveTo>
                    <a:pt x="6591" y="0"/>
                  </a:moveTo>
                  <a:cubicBezTo>
                    <a:pt x="6251" y="0"/>
                    <a:pt x="5771" y="560"/>
                    <a:pt x="5771" y="560"/>
                  </a:cubicBezTo>
                  <a:cubicBezTo>
                    <a:pt x="5771" y="560"/>
                    <a:pt x="5951" y="97"/>
                    <a:pt x="5589" y="97"/>
                  </a:cubicBezTo>
                  <a:cubicBezTo>
                    <a:pt x="5539" y="97"/>
                    <a:pt x="5478" y="106"/>
                    <a:pt x="5405" y="126"/>
                  </a:cubicBezTo>
                  <a:cubicBezTo>
                    <a:pt x="4837" y="293"/>
                    <a:pt x="2469" y="3162"/>
                    <a:pt x="2069" y="3329"/>
                  </a:cubicBezTo>
                  <a:cubicBezTo>
                    <a:pt x="2024" y="3347"/>
                    <a:pt x="1983" y="3356"/>
                    <a:pt x="1945" y="3356"/>
                  </a:cubicBezTo>
                  <a:cubicBezTo>
                    <a:pt x="1639" y="3356"/>
                    <a:pt x="1520" y="2799"/>
                    <a:pt x="1402" y="2294"/>
                  </a:cubicBezTo>
                  <a:cubicBezTo>
                    <a:pt x="1328" y="1877"/>
                    <a:pt x="1074" y="1243"/>
                    <a:pt x="851" y="1243"/>
                  </a:cubicBezTo>
                  <a:cubicBezTo>
                    <a:pt x="772" y="1243"/>
                    <a:pt x="696" y="1325"/>
                    <a:pt x="634" y="1527"/>
                  </a:cubicBezTo>
                  <a:cubicBezTo>
                    <a:pt x="401" y="2261"/>
                    <a:pt x="468" y="3128"/>
                    <a:pt x="234" y="4162"/>
                  </a:cubicBezTo>
                  <a:cubicBezTo>
                    <a:pt x="1" y="5163"/>
                    <a:pt x="668" y="6231"/>
                    <a:pt x="668" y="6231"/>
                  </a:cubicBezTo>
                  <a:cubicBezTo>
                    <a:pt x="668" y="6231"/>
                    <a:pt x="1135" y="6931"/>
                    <a:pt x="2136" y="7365"/>
                  </a:cubicBezTo>
                  <a:cubicBezTo>
                    <a:pt x="2439" y="7501"/>
                    <a:pt x="2719" y="7564"/>
                    <a:pt x="2987" y="7564"/>
                  </a:cubicBezTo>
                  <a:cubicBezTo>
                    <a:pt x="3576" y="7564"/>
                    <a:pt x="4108" y="7258"/>
                    <a:pt x="4704" y="6731"/>
                  </a:cubicBezTo>
                  <a:cubicBezTo>
                    <a:pt x="5405" y="6097"/>
                    <a:pt x="6405" y="4629"/>
                    <a:pt x="7039" y="3962"/>
                  </a:cubicBezTo>
                  <a:cubicBezTo>
                    <a:pt x="7706" y="3228"/>
                    <a:pt x="8273" y="2294"/>
                    <a:pt x="7773" y="2228"/>
                  </a:cubicBezTo>
                  <a:cubicBezTo>
                    <a:pt x="7767" y="2227"/>
                    <a:pt x="7761" y="2227"/>
                    <a:pt x="7755" y="2227"/>
                  </a:cubicBezTo>
                  <a:cubicBezTo>
                    <a:pt x="7250" y="2227"/>
                    <a:pt x="6272" y="3629"/>
                    <a:pt x="6272" y="3629"/>
                  </a:cubicBezTo>
                  <a:cubicBezTo>
                    <a:pt x="6272" y="3462"/>
                    <a:pt x="8073" y="1027"/>
                    <a:pt x="7806" y="727"/>
                  </a:cubicBezTo>
                  <a:cubicBezTo>
                    <a:pt x="7728" y="633"/>
                    <a:pt x="7613" y="576"/>
                    <a:pt x="7476" y="576"/>
                  </a:cubicBezTo>
                  <a:cubicBezTo>
                    <a:pt x="7320" y="576"/>
                    <a:pt x="7134" y="649"/>
                    <a:pt x="6939" y="827"/>
                  </a:cubicBezTo>
                  <a:cubicBezTo>
                    <a:pt x="6675" y="1090"/>
                    <a:pt x="5175" y="2948"/>
                    <a:pt x="5074" y="3090"/>
                  </a:cubicBezTo>
                  <a:lnTo>
                    <a:pt x="5074" y="3090"/>
                  </a:lnTo>
                  <a:cubicBezTo>
                    <a:pt x="5140" y="2996"/>
                    <a:pt x="6220" y="1436"/>
                    <a:pt x="6705" y="660"/>
                  </a:cubicBezTo>
                  <a:cubicBezTo>
                    <a:pt x="6906" y="326"/>
                    <a:pt x="6772" y="60"/>
                    <a:pt x="6705" y="26"/>
                  </a:cubicBezTo>
                  <a:cubicBezTo>
                    <a:pt x="6670" y="8"/>
                    <a:pt x="6631" y="0"/>
                    <a:pt x="6591" y="0"/>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76;p72">
              <a:extLst>
                <a:ext uri="{FF2B5EF4-FFF2-40B4-BE49-F238E27FC236}">
                  <a16:creationId xmlns:a16="http://schemas.microsoft.com/office/drawing/2014/main" id="{29430A74-6119-4022-5642-43EB47B9B36B}"/>
                </a:ext>
              </a:extLst>
            </p:cNvPr>
            <p:cNvSpPr/>
            <p:nvPr/>
          </p:nvSpPr>
          <p:spPr>
            <a:xfrm>
              <a:off x="2743800" y="2165525"/>
              <a:ext cx="38375" cy="49025"/>
            </a:xfrm>
            <a:custGeom>
              <a:avLst/>
              <a:gdLst/>
              <a:ahLst/>
              <a:cxnLst/>
              <a:rect l="l" t="t" r="r" b="b"/>
              <a:pathLst>
                <a:path w="1535" h="1961" extrusionOk="0">
                  <a:moveTo>
                    <a:pt x="1401" y="1"/>
                  </a:moveTo>
                  <a:cubicBezTo>
                    <a:pt x="1376" y="1"/>
                    <a:pt x="1351" y="9"/>
                    <a:pt x="1335" y="26"/>
                  </a:cubicBezTo>
                  <a:cubicBezTo>
                    <a:pt x="868" y="593"/>
                    <a:pt x="434" y="1193"/>
                    <a:pt x="34" y="1794"/>
                  </a:cubicBezTo>
                  <a:cubicBezTo>
                    <a:pt x="0" y="1827"/>
                    <a:pt x="0" y="1894"/>
                    <a:pt x="34" y="1927"/>
                  </a:cubicBezTo>
                  <a:cubicBezTo>
                    <a:pt x="67" y="1961"/>
                    <a:pt x="100" y="1961"/>
                    <a:pt x="100" y="1961"/>
                  </a:cubicBezTo>
                  <a:cubicBezTo>
                    <a:pt x="134" y="1961"/>
                    <a:pt x="167" y="1927"/>
                    <a:pt x="201" y="1927"/>
                  </a:cubicBezTo>
                  <a:cubicBezTo>
                    <a:pt x="601" y="1293"/>
                    <a:pt x="1034" y="726"/>
                    <a:pt x="1501" y="159"/>
                  </a:cubicBezTo>
                  <a:cubicBezTo>
                    <a:pt x="1535" y="126"/>
                    <a:pt x="1501" y="59"/>
                    <a:pt x="1468" y="26"/>
                  </a:cubicBezTo>
                  <a:cubicBezTo>
                    <a:pt x="1451" y="9"/>
                    <a:pt x="1426" y="1"/>
                    <a:pt x="140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77;p72">
              <a:extLst>
                <a:ext uri="{FF2B5EF4-FFF2-40B4-BE49-F238E27FC236}">
                  <a16:creationId xmlns:a16="http://schemas.microsoft.com/office/drawing/2014/main" id="{C1109E3C-804C-197C-7149-2B3682077397}"/>
                </a:ext>
              </a:extLst>
            </p:cNvPr>
            <p:cNvSpPr/>
            <p:nvPr/>
          </p:nvSpPr>
          <p:spPr>
            <a:xfrm>
              <a:off x="2726275" y="2211700"/>
              <a:ext cx="60900" cy="47875"/>
            </a:xfrm>
            <a:custGeom>
              <a:avLst/>
              <a:gdLst/>
              <a:ahLst/>
              <a:cxnLst/>
              <a:rect l="l" t="t" r="r" b="b"/>
              <a:pathLst>
                <a:path w="2436" h="1915" extrusionOk="0">
                  <a:moveTo>
                    <a:pt x="115" y="0"/>
                  </a:moveTo>
                  <a:cubicBezTo>
                    <a:pt x="70" y="0"/>
                    <a:pt x="34" y="31"/>
                    <a:pt x="34" y="80"/>
                  </a:cubicBezTo>
                  <a:cubicBezTo>
                    <a:pt x="1" y="114"/>
                    <a:pt x="34" y="180"/>
                    <a:pt x="68" y="214"/>
                  </a:cubicBezTo>
                  <a:cubicBezTo>
                    <a:pt x="935" y="547"/>
                    <a:pt x="1702" y="1114"/>
                    <a:pt x="2236" y="1882"/>
                  </a:cubicBezTo>
                  <a:cubicBezTo>
                    <a:pt x="2269" y="1882"/>
                    <a:pt x="2303" y="1915"/>
                    <a:pt x="2303" y="1915"/>
                  </a:cubicBezTo>
                  <a:cubicBezTo>
                    <a:pt x="2336" y="1915"/>
                    <a:pt x="2369" y="1915"/>
                    <a:pt x="2369" y="1882"/>
                  </a:cubicBezTo>
                  <a:cubicBezTo>
                    <a:pt x="2436" y="1848"/>
                    <a:pt x="2436" y="1781"/>
                    <a:pt x="2403" y="1748"/>
                  </a:cubicBezTo>
                  <a:cubicBezTo>
                    <a:pt x="1836" y="981"/>
                    <a:pt x="1035" y="347"/>
                    <a:pt x="168" y="14"/>
                  </a:cubicBezTo>
                  <a:cubicBezTo>
                    <a:pt x="150" y="5"/>
                    <a:pt x="132" y="0"/>
                    <a:pt x="11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78;p72">
              <a:extLst>
                <a:ext uri="{FF2B5EF4-FFF2-40B4-BE49-F238E27FC236}">
                  <a16:creationId xmlns:a16="http://schemas.microsoft.com/office/drawing/2014/main" id="{3E7F2ABA-C2CE-0F67-2D07-4E4B31DCB607}"/>
                </a:ext>
              </a:extLst>
            </p:cNvPr>
            <p:cNvSpPr/>
            <p:nvPr/>
          </p:nvSpPr>
          <p:spPr>
            <a:xfrm>
              <a:off x="2688750" y="2244000"/>
              <a:ext cx="16700" cy="58125"/>
            </a:xfrm>
            <a:custGeom>
              <a:avLst/>
              <a:gdLst/>
              <a:ahLst/>
              <a:cxnLst/>
              <a:rect l="l" t="t" r="r" b="b"/>
              <a:pathLst>
                <a:path w="668" h="2325" extrusionOk="0">
                  <a:moveTo>
                    <a:pt x="121" y="1"/>
                  </a:moveTo>
                  <a:cubicBezTo>
                    <a:pt x="101" y="1"/>
                    <a:pt x="81" y="9"/>
                    <a:pt x="68" y="22"/>
                  </a:cubicBezTo>
                  <a:cubicBezTo>
                    <a:pt x="1" y="89"/>
                    <a:pt x="1" y="156"/>
                    <a:pt x="34" y="189"/>
                  </a:cubicBezTo>
                  <a:cubicBezTo>
                    <a:pt x="301" y="456"/>
                    <a:pt x="434" y="790"/>
                    <a:pt x="434" y="1157"/>
                  </a:cubicBezTo>
                  <a:cubicBezTo>
                    <a:pt x="468" y="1524"/>
                    <a:pt x="368" y="1890"/>
                    <a:pt x="134" y="2157"/>
                  </a:cubicBezTo>
                  <a:cubicBezTo>
                    <a:pt x="101" y="2224"/>
                    <a:pt x="101" y="2291"/>
                    <a:pt x="168" y="2324"/>
                  </a:cubicBezTo>
                  <a:lnTo>
                    <a:pt x="234" y="2324"/>
                  </a:lnTo>
                  <a:cubicBezTo>
                    <a:pt x="268" y="2324"/>
                    <a:pt x="268" y="2324"/>
                    <a:pt x="301" y="2291"/>
                  </a:cubicBezTo>
                  <a:cubicBezTo>
                    <a:pt x="535" y="1957"/>
                    <a:pt x="668" y="1557"/>
                    <a:pt x="668" y="1157"/>
                  </a:cubicBezTo>
                  <a:cubicBezTo>
                    <a:pt x="635" y="756"/>
                    <a:pt x="468" y="356"/>
                    <a:pt x="201" y="56"/>
                  </a:cubicBezTo>
                  <a:cubicBezTo>
                    <a:pt x="181" y="17"/>
                    <a:pt x="150" y="1"/>
                    <a:pt x="12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79;p72">
              <a:extLst>
                <a:ext uri="{FF2B5EF4-FFF2-40B4-BE49-F238E27FC236}">
                  <a16:creationId xmlns:a16="http://schemas.microsoft.com/office/drawing/2014/main" id="{6A830F4F-46E8-6448-3EE0-0039934C9050}"/>
                </a:ext>
              </a:extLst>
            </p:cNvPr>
            <p:cNvSpPr/>
            <p:nvPr/>
          </p:nvSpPr>
          <p:spPr>
            <a:xfrm>
              <a:off x="2158375" y="1990125"/>
              <a:ext cx="574600" cy="1122575"/>
            </a:xfrm>
            <a:custGeom>
              <a:avLst/>
              <a:gdLst/>
              <a:ahLst/>
              <a:cxnLst/>
              <a:rect l="l" t="t" r="r" b="b"/>
              <a:pathLst>
                <a:path w="22984" h="44903" extrusionOk="0">
                  <a:moveTo>
                    <a:pt x="30" y="0"/>
                  </a:moveTo>
                  <a:cubicBezTo>
                    <a:pt x="18" y="0"/>
                    <a:pt x="9" y="1"/>
                    <a:pt x="1" y="4"/>
                  </a:cubicBezTo>
                  <a:cubicBezTo>
                    <a:pt x="1" y="4"/>
                    <a:pt x="167" y="204"/>
                    <a:pt x="434" y="604"/>
                  </a:cubicBezTo>
                  <a:lnTo>
                    <a:pt x="401" y="571"/>
                  </a:lnTo>
                  <a:lnTo>
                    <a:pt x="401" y="571"/>
                  </a:lnTo>
                  <a:cubicBezTo>
                    <a:pt x="401" y="571"/>
                    <a:pt x="701" y="938"/>
                    <a:pt x="1202" y="1571"/>
                  </a:cubicBezTo>
                  <a:cubicBezTo>
                    <a:pt x="3336" y="4507"/>
                    <a:pt x="7673" y="10678"/>
                    <a:pt x="7673" y="13680"/>
                  </a:cubicBezTo>
                  <a:cubicBezTo>
                    <a:pt x="7740" y="17483"/>
                    <a:pt x="7773" y="18350"/>
                    <a:pt x="7773" y="18350"/>
                  </a:cubicBezTo>
                  <a:cubicBezTo>
                    <a:pt x="7473" y="22186"/>
                    <a:pt x="6806" y="26522"/>
                    <a:pt x="6939" y="28124"/>
                  </a:cubicBezTo>
                  <a:cubicBezTo>
                    <a:pt x="7273" y="32293"/>
                    <a:pt x="9141" y="37430"/>
                    <a:pt x="11542" y="44902"/>
                  </a:cubicBezTo>
                  <a:lnTo>
                    <a:pt x="13110" y="44702"/>
                  </a:lnTo>
                  <a:lnTo>
                    <a:pt x="8740" y="28090"/>
                  </a:lnTo>
                  <a:cubicBezTo>
                    <a:pt x="8740" y="28090"/>
                    <a:pt x="8840" y="27623"/>
                    <a:pt x="8940" y="26823"/>
                  </a:cubicBezTo>
                  <a:cubicBezTo>
                    <a:pt x="9600" y="27620"/>
                    <a:pt x="10373" y="28168"/>
                    <a:pt x="11260" y="28168"/>
                  </a:cubicBezTo>
                  <a:cubicBezTo>
                    <a:pt x="11449" y="28168"/>
                    <a:pt x="11643" y="28143"/>
                    <a:pt x="11842" y="28090"/>
                  </a:cubicBezTo>
                  <a:cubicBezTo>
                    <a:pt x="13043" y="27790"/>
                    <a:pt x="22984" y="14647"/>
                    <a:pt x="22984" y="14647"/>
                  </a:cubicBezTo>
                  <a:lnTo>
                    <a:pt x="18747" y="11212"/>
                  </a:lnTo>
                  <a:lnTo>
                    <a:pt x="11976" y="17449"/>
                  </a:lnTo>
                  <a:cubicBezTo>
                    <a:pt x="11976" y="17449"/>
                    <a:pt x="11209" y="11178"/>
                    <a:pt x="9841" y="7075"/>
                  </a:cubicBezTo>
                  <a:cubicBezTo>
                    <a:pt x="9074" y="4807"/>
                    <a:pt x="7439" y="2906"/>
                    <a:pt x="5271" y="1872"/>
                  </a:cubicBezTo>
                  <a:lnTo>
                    <a:pt x="5038" y="1738"/>
                  </a:lnTo>
                  <a:lnTo>
                    <a:pt x="3103" y="1605"/>
                  </a:lnTo>
                  <a:cubicBezTo>
                    <a:pt x="3070" y="1571"/>
                    <a:pt x="3003" y="1538"/>
                    <a:pt x="2936" y="1505"/>
                  </a:cubicBezTo>
                  <a:cubicBezTo>
                    <a:pt x="2066" y="892"/>
                    <a:pt x="356" y="0"/>
                    <a:pt x="30"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80;p72">
              <a:extLst>
                <a:ext uri="{FF2B5EF4-FFF2-40B4-BE49-F238E27FC236}">
                  <a16:creationId xmlns:a16="http://schemas.microsoft.com/office/drawing/2014/main" id="{21B05158-0847-70F1-9B36-957C4118E2A2}"/>
                </a:ext>
              </a:extLst>
            </p:cNvPr>
            <p:cNvSpPr/>
            <p:nvPr/>
          </p:nvSpPr>
          <p:spPr>
            <a:xfrm>
              <a:off x="2158375" y="1990125"/>
              <a:ext cx="249375" cy="697275"/>
            </a:xfrm>
            <a:custGeom>
              <a:avLst/>
              <a:gdLst/>
              <a:ahLst/>
              <a:cxnLst/>
              <a:rect l="l" t="t" r="r" b="b"/>
              <a:pathLst>
                <a:path w="9975" h="27891" extrusionOk="0">
                  <a:moveTo>
                    <a:pt x="30" y="0"/>
                  </a:moveTo>
                  <a:cubicBezTo>
                    <a:pt x="18" y="0"/>
                    <a:pt x="9" y="1"/>
                    <a:pt x="1" y="4"/>
                  </a:cubicBezTo>
                  <a:cubicBezTo>
                    <a:pt x="1" y="4"/>
                    <a:pt x="7639" y="9710"/>
                    <a:pt x="7673" y="13680"/>
                  </a:cubicBezTo>
                  <a:cubicBezTo>
                    <a:pt x="7740" y="17483"/>
                    <a:pt x="7773" y="18350"/>
                    <a:pt x="7773" y="18350"/>
                  </a:cubicBezTo>
                  <a:cubicBezTo>
                    <a:pt x="7773" y="18350"/>
                    <a:pt x="8740" y="15481"/>
                    <a:pt x="8573" y="12813"/>
                  </a:cubicBezTo>
                  <a:cubicBezTo>
                    <a:pt x="8373" y="10177"/>
                    <a:pt x="8340" y="8209"/>
                    <a:pt x="8340" y="8209"/>
                  </a:cubicBezTo>
                  <a:lnTo>
                    <a:pt x="5338" y="6008"/>
                  </a:lnTo>
                  <a:lnTo>
                    <a:pt x="5738" y="3306"/>
                  </a:lnTo>
                  <a:cubicBezTo>
                    <a:pt x="5738" y="3306"/>
                    <a:pt x="4304" y="2405"/>
                    <a:pt x="2936" y="1505"/>
                  </a:cubicBezTo>
                  <a:cubicBezTo>
                    <a:pt x="2066" y="892"/>
                    <a:pt x="356" y="0"/>
                    <a:pt x="30" y="0"/>
                  </a:cubicBezTo>
                  <a:close/>
                  <a:moveTo>
                    <a:pt x="9974" y="17049"/>
                  </a:moveTo>
                  <a:lnTo>
                    <a:pt x="8940" y="26823"/>
                  </a:lnTo>
                  <a:cubicBezTo>
                    <a:pt x="9341" y="27356"/>
                    <a:pt x="9974" y="27890"/>
                    <a:pt x="9974" y="27890"/>
                  </a:cubicBezTo>
                  <a:lnTo>
                    <a:pt x="9974" y="17049"/>
                  </a:ln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81;p72">
              <a:extLst>
                <a:ext uri="{FF2B5EF4-FFF2-40B4-BE49-F238E27FC236}">
                  <a16:creationId xmlns:a16="http://schemas.microsoft.com/office/drawing/2014/main" id="{6D8764EA-5A05-F8BD-946B-EFDAFDB7924F}"/>
                </a:ext>
              </a:extLst>
            </p:cNvPr>
            <p:cNvSpPr/>
            <p:nvPr/>
          </p:nvSpPr>
          <p:spPr>
            <a:xfrm>
              <a:off x="1709725" y="1990200"/>
              <a:ext cx="373625" cy="689675"/>
            </a:xfrm>
            <a:custGeom>
              <a:avLst/>
              <a:gdLst/>
              <a:ahLst/>
              <a:cxnLst/>
              <a:rect l="l" t="t" r="r" b="b"/>
              <a:pathLst>
                <a:path w="14945" h="27587" extrusionOk="0">
                  <a:moveTo>
                    <a:pt x="12243" y="1"/>
                  </a:moveTo>
                  <a:cubicBezTo>
                    <a:pt x="11309" y="768"/>
                    <a:pt x="9074" y="2202"/>
                    <a:pt x="9074" y="2202"/>
                  </a:cubicBezTo>
                  <a:lnTo>
                    <a:pt x="11175" y="6372"/>
                  </a:lnTo>
                  <a:lnTo>
                    <a:pt x="9607" y="8907"/>
                  </a:lnTo>
                  <a:lnTo>
                    <a:pt x="13944" y="18247"/>
                  </a:lnTo>
                  <a:cubicBezTo>
                    <a:pt x="14945" y="5271"/>
                    <a:pt x="12309" y="101"/>
                    <a:pt x="12309" y="101"/>
                  </a:cubicBezTo>
                  <a:lnTo>
                    <a:pt x="12243" y="1"/>
                  </a:lnTo>
                  <a:close/>
                  <a:moveTo>
                    <a:pt x="7039" y="12976"/>
                  </a:moveTo>
                  <a:lnTo>
                    <a:pt x="5071" y="15945"/>
                  </a:lnTo>
                  <a:cubicBezTo>
                    <a:pt x="5338" y="16913"/>
                    <a:pt x="5571" y="17880"/>
                    <a:pt x="5838" y="18814"/>
                  </a:cubicBezTo>
                  <a:cubicBezTo>
                    <a:pt x="6205" y="18580"/>
                    <a:pt x="6472" y="18247"/>
                    <a:pt x="6672" y="17747"/>
                  </a:cubicBezTo>
                  <a:cubicBezTo>
                    <a:pt x="7272" y="16245"/>
                    <a:pt x="7239" y="14411"/>
                    <a:pt x="7039" y="12976"/>
                  </a:cubicBezTo>
                  <a:close/>
                  <a:moveTo>
                    <a:pt x="2760" y="18148"/>
                  </a:moveTo>
                  <a:cubicBezTo>
                    <a:pt x="981" y="18148"/>
                    <a:pt x="1" y="19748"/>
                    <a:pt x="1" y="19748"/>
                  </a:cubicBezTo>
                  <a:cubicBezTo>
                    <a:pt x="730" y="19123"/>
                    <a:pt x="1734" y="19005"/>
                    <a:pt x="2383" y="19005"/>
                  </a:cubicBezTo>
                  <a:cubicBezTo>
                    <a:pt x="2773" y="19005"/>
                    <a:pt x="3036" y="19047"/>
                    <a:pt x="3036" y="19047"/>
                  </a:cubicBezTo>
                  <a:lnTo>
                    <a:pt x="3536" y="18247"/>
                  </a:lnTo>
                  <a:cubicBezTo>
                    <a:pt x="3263" y="18179"/>
                    <a:pt x="3004" y="18148"/>
                    <a:pt x="2760" y="18148"/>
                  </a:cubicBezTo>
                  <a:close/>
                  <a:moveTo>
                    <a:pt x="6572" y="25519"/>
                  </a:moveTo>
                  <a:lnTo>
                    <a:pt x="6172" y="26653"/>
                  </a:lnTo>
                  <a:lnTo>
                    <a:pt x="13477" y="27587"/>
                  </a:lnTo>
                  <a:lnTo>
                    <a:pt x="13610" y="25986"/>
                  </a:lnTo>
                  <a:lnTo>
                    <a:pt x="6572" y="25519"/>
                  </a:ln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82;p72">
              <a:extLst>
                <a:ext uri="{FF2B5EF4-FFF2-40B4-BE49-F238E27FC236}">
                  <a16:creationId xmlns:a16="http://schemas.microsoft.com/office/drawing/2014/main" id="{BE6FA587-D520-26E9-D401-F0E3A22D1C00}"/>
                </a:ext>
              </a:extLst>
            </p:cNvPr>
            <p:cNvSpPr/>
            <p:nvPr/>
          </p:nvSpPr>
          <p:spPr>
            <a:xfrm>
              <a:off x="2046625" y="2057750"/>
              <a:ext cx="161825" cy="80075"/>
            </a:xfrm>
            <a:custGeom>
              <a:avLst/>
              <a:gdLst/>
              <a:ahLst/>
              <a:cxnLst/>
              <a:rect l="l" t="t" r="r" b="b"/>
              <a:pathLst>
                <a:path w="6473" h="3203" extrusionOk="0">
                  <a:moveTo>
                    <a:pt x="3537" y="0"/>
                  </a:moveTo>
                  <a:lnTo>
                    <a:pt x="2136" y="2469"/>
                  </a:lnTo>
                  <a:lnTo>
                    <a:pt x="1" y="1435"/>
                  </a:lnTo>
                  <a:lnTo>
                    <a:pt x="2269" y="3203"/>
                  </a:lnTo>
                  <a:lnTo>
                    <a:pt x="3570" y="534"/>
                  </a:lnTo>
                  <a:lnTo>
                    <a:pt x="5972" y="2802"/>
                  </a:lnTo>
                  <a:lnTo>
                    <a:pt x="6472" y="0"/>
                  </a:lnTo>
                  <a:lnTo>
                    <a:pt x="5638" y="2102"/>
                  </a:lnTo>
                  <a:lnTo>
                    <a:pt x="3537"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83;p72">
              <a:extLst>
                <a:ext uri="{FF2B5EF4-FFF2-40B4-BE49-F238E27FC236}">
                  <a16:creationId xmlns:a16="http://schemas.microsoft.com/office/drawing/2014/main" id="{446B93C9-1C99-F4F1-0E50-03148685AB51}"/>
                </a:ext>
              </a:extLst>
            </p:cNvPr>
            <p:cNvSpPr/>
            <p:nvPr/>
          </p:nvSpPr>
          <p:spPr>
            <a:xfrm>
              <a:off x="2080000" y="2512950"/>
              <a:ext cx="200150" cy="153775"/>
            </a:xfrm>
            <a:custGeom>
              <a:avLst/>
              <a:gdLst/>
              <a:ahLst/>
              <a:cxnLst/>
              <a:rect l="l" t="t" r="r" b="b"/>
              <a:pathLst>
                <a:path w="8006" h="6151" extrusionOk="0">
                  <a:moveTo>
                    <a:pt x="4930" y="0"/>
                  </a:moveTo>
                  <a:cubicBezTo>
                    <a:pt x="4831" y="0"/>
                    <a:pt x="4733" y="13"/>
                    <a:pt x="4637" y="39"/>
                  </a:cubicBezTo>
                  <a:lnTo>
                    <a:pt x="734" y="1173"/>
                  </a:lnTo>
                  <a:lnTo>
                    <a:pt x="234" y="5176"/>
                  </a:lnTo>
                  <a:cubicBezTo>
                    <a:pt x="234" y="5176"/>
                    <a:pt x="167" y="5142"/>
                    <a:pt x="0" y="5142"/>
                  </a:cubicBezTo>
                  <a:cubicBezTo>
                    <a:pt x="259" y="5820"/>
                    <a:pt x="913" y="6033"/>
                    <a:pt x="1635" y="6033"/>
                  </a:cubicBezTo>
                  <a:cubicBezTo>
                    <a:pt x="2869" y="6033"/>
                    <a:pt x="4303" y="5409"/>
                    <a:pt x="4303" y="5409"/>
                  </a:cubicBezTo>
                  <a:lnTo>
                    <a:pt x="5204" y="5976"/>
                  </a:lnTo>
                  <a:cubicBezTo>
                    <a:pt x="5392" y="6096"/>
                    <a:pt x="5646" y="6150"/>
                    <a:pt x="5922" y="6150"/>
                  </a:cubicBezTo>
                  <a:cubicBezTo>
                    <a:pt x="6722" y="6150"/>
                    <a:pt x="7706" y="5696"/>
                    <a:pt x="7806" y="5076"/>
                  </a:cubicBezTo>
                  <a:lnTo>
                    <a:pt x="7906" y="2874"/>
                  </a:lnTo>
                  <a:cubicBezTo>
                    <a:pt x="8006" y="2441"/>
                    <a:pt x="7405" y="1607"/>
                    <a:pt x="7072" y="1306"/>
                  </a:cubicBezTo>
                  <a:lnTo>
                    <a:pt x="5738" y="272"/>
                  </a:lnTo>
                  <a:cubicBezTo>
                    <a:pt x="5491" y="100"/>
                    <a:pt x="5208" y="0"/>
                    <a:pt x="4930" y="0"/>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1038415" y="1462280"/>
            <a:ext cx="7478700" cy="2218940"/>
          </a:xfrm>
        </p:spPr>
        <p:txBody>
          <a:bodyPr/>
          <a:lstStyle/>
          <a:p>
            <a:pPr marL="285750" indent="-285750" algn="l">
              <a:buFont typeface="Arial" panose="020B0604020202020204" pitchFamily="34" charset="0"/>
              <a:buChar char="•"/>
            </a:pPr>
            <a:r>
              <a:rPr lang="en-US" sz="2800" b="0" dirty="0"/>
              <a:t>After trying different ML and DL classifiers we finally deployed XGB boost model which gave us the best classification results </a:t>
            </a:r>
            <a:endParaRPr lang="ar-SA" sz="2800" b="0" dirty="0"/>
          </a:p>
        </p:txBody>
      </p:sp>
    </p:spTree>
    <p:extLst>
      <p:ext uri="{BB962C8B-B14F-4D97-AF65-F5344CB8AC3E}">
        <p14:creationId xmlns:p14="http://schemas.microsoft.com/office/powerpoint/2010/main" val="335935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6" name="Google Shape;296;p37"/>
          <p:cNvSpPr/>
          <p:nvPr/>
        </p:nvSpPr>
        <p:spPr>
          <a:xfrm rot="4499865">
            <a:off x="6767172" y="773476"/>
            <a:ext cx="4684859" cy="2025263"/>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37"/>
          <p:cNvGrpSpPr/>
          <p:nvPr/>
        </p:nvGrpSpPr>
        <p:grpSpPr>
          <a:xfrm rot="-5400000">
            <a:off x="220401" y="453254"/>
            <a:ext cx="833222" cy="596047"/>
            <a:chOff x="4539100" y="416700"/>
            <a:chExt cx="1025125" cy="733325"/>
          </a:xfrm>
        </p:grpSpPr>
        <p:sp>
          <p:nvSpPr>
            <p:cNvPr id="298" name="Google Shape;298;p37"/>
            <p:cNvSpPr/>
            <p:nvPr/>
          </p:nvSpPr>
          <p:spPr>
            <a:xfrm>
              <a:off x="4927400" y="513975"/>
              <a:ext cx="636825" cy="636050"/>
            </a:xfrm>
            <a:custGeom>
              <a:avLst/>
              <a:gdLst/>
              <a:ahLst/>
              <a:cxnLst/>
              <a:rect l="l" t="t" r="r" b="b"/>
              <a:pathLst>
                <a:path w="25473" h="25442" extrusionOk="0">
                  <a:moveTo>
                    <a:pt x="12702" y="8260"/>
                  </a:moveTo>
                  <a:cubicBezTo>
                    <a:pt x="14468" y="8260"/>
                    <a:pt x="16161" y="9287"/>
                    <a:pt x="16871" y="11004"/>
                  </a:cubicBezTo>
                  <a:cubicBezTo>
                    <a:pt x="17843" y="13283"/>
                    <a:pt x="16749" y="15928"/>
                    <a:pt x="14469" y="16900"/>
                  </a:cubicBezTo>
                  <a:cubicBezTo>
                    <a:pt x="13907" y="17133"/>
                    <a:pt x="13322" y="17243"/>
                    <a:pt x="12745" y="17243"/>
                  </a:cubicBezTo>
                  <a:cubicBezTo>
                    <a:pt x="10988" y="17243"/>
                    <a:pt x="9313" y="16216"/>
                    <a:pt x="8603" y="14499"/>
                  </a:cubicBezTo>
                  <a:cubicBezTo>
                    <a:pt x="7630" y="12220"/>
                    <a:pt x="8694" y="9545"/>
                    <a:pt x="10974" y="8602"/>
                  </a:cubicBezTo>
                  <a:cubicBezTo>
                    <a:pt x="11536" y="8370"/>
                    <a:pt x="12123" y="8260"/>
                    <a:pt x="12702" y="8260"/>
                  </a:cubicBezTo>
                  <a:close/>
                  <a:moveTo>
                    <a:pt x="12828" y="1"/>
                  </a:moveTo>
                  <a:cubicBezTo>
                    <a:pt x="12281" y="1"/>
                    <a:pt x="11855" y="426"/>
                    <a:pt x="11855" y="943"/>
                  </a:cubicBezTo>
                  <a:lnTo>
                    <a:pt x="11855" y="2797"/>
                  </a:lnTo>
                  <a:cubicBezTo>
                    <a:pt x="11156" y="2858"/>
                    <a:pt x="10457" y="2979"/>
                    <a:pt x="9728" y="3222"/>
                  </a:cubicBezTo>
                  <a:lnTo>
                    <a:pt x="9028" y="1490"/>
                  </a:lnTo>
                  <a:cubicBezTo>
                    <a:pt x="8867" y="1144"/>
                    <a:pt x="8514" y="938"/>
                    <a:pt x="8140" y="938"/>
                  </a:cubicBezTo>
                  <a:cubicBezTo>
                    <a:pt x="8021" y="938"/>
                    <a:pt x="7900" y="959"/>
                    <a:pt x="7782" y="1004"/>
                  </a:cubicBezTo>
                  <a:cubicBezTo>
                    <a:pt x="7326" y="1186"/>
                    <a:pt x="7113" y="1763"/>
                    <a:pt x="7296" y="2219"/>
                  </a:cubicBezTo>
                  <a:lnTo>
                    <a:pt x="8025" y="3922"/>
                  </a:lnTo>
                  <a:cubicBezTo>
                    <a:pt x="7448" y="4226"/>
                    <a:pt x="6931" y="4621"/>
                    <a:pt x="6445" y="4985"/>
                  </a:cubicBezTo>
                  <a:lnTo>
                    <a:pt x="5107" y="3678"/>
                  </a:lnTo>
                  <a:cubicBezTo>
                    <a:pt x="4910" y="3481"/>
                    <a:pt x="4674" y="3382"/>
                    <a:pt x="4439" y="3382"/>
                  </a:cubicBezTo>
                  <a:cubicBezTo>
                    <a:pt x="4203" y="3382"/>
                    <a:pt x="3968" y="3481"/>
                    <a:pt x="3770" y="3678"/>
                  </a:cubicBezTo>
                  <a:cubicBezTo>
                    <a:pt x="3405" y="4043"/>
                    <a:pt x="3405" y="4621"/>
                    <a:pt x="3770" y="4985"/>
                  </a:cubicBezTo>
                  <a:lnTo>
                    <a:pt x="5107" y="6323"/>
                  </a:lnTo>
                  <a:cubicBezTo>
                    <a:pt x="4651" y="6900"/>
                    <a:pt x="4226" y="7478"/>
                    <a:pt x="3922" y="8116"/>
                  </a:cubicBezTo>
                  <a:lnTo>
                    <a:pt x="2159" y="7387"/>
                  </a:lnTo>
                  <a:cubicBezTo>
                    <a:pt x="2041" y="7343"/>
                    <a:pt x="1922" y="7322"/>
                    <a:pt x="1805" y="7322"/>
                  </a:cubicBezTo>
                  <a:cubicBezTo>
                    <a:pt x="1440" y="7322"/>
                    <a:pt x="1104" y="7527"/>
                    <a:pt x="943" y="7873"/>
                  </a:cubicBezTo>
                  <a:cubicBezTo>
                    <a:pt x="761" y="8390"/>
                    <a:pt x="1004" y="8906"/>
                    <a:pt x="1460" y="9089"/>
                  </a:cubicBezTo>
                  <a:lnTo>
                    <a:pt x="3192" y="9818"/>
                  </a:lnTo>
                  <a:cubicBezTo>
                    <a:pt x="3010" y="10426"/>
                    <a:pt x="2888" y="11065"/>
                    <a:pt x="2828" y="11733"/>
                  </a:cubicBezTo>
                  <a:lnTo>
                    <a:pt x="974" y="11733"/>
                  </a:lnTo>
                  <a:cubicBezTo>
                    <a:pt x="426" y="11733"/>
                    <a:pt x="1" y="12128"/>
                    <a:pt x="1" y="12615"/>
                  </a:cubicBezTo>
                  <a:cubicBezTo>
                    <a:pt x="1" y="13162"/>
                    <a:pt x="426" y="13587"/>
                    <a:pt x="913" y="13587"/>
                  </a:cubicBezTo>
                  <a:lnTo>
                    <a:pt x="2767" y="13587"/>
                  </a:lnTo>
                  <a:cubicBezTo>
                    <a:pt x="2858" y="14317"/>
                    <a:pt x="2980" y="14986"/>
                    <a:pt x="3192" y="15715"/>
                  </a:cubicBezTo>
                  <a:lnTo>
                    <a:pt x="1490" y="16445"/>
                  </a:lnTo>
                  <a:cubicBezTo>
                    <a:pt x="1034" y="16627"/>
                    <a:pt x="791" y="17204"/>
                    <a:pt x="1004" y="17660"/>
                  </a:cubicBezTo>
                  <a:cubicBezTo>
                    <a:pt x="1142" y="18006"/>
                    <a:pt x="1507" y="18212"/>
                    <a:pt x="1875" y="18212"/>
                  </a:cubicBezTo>
                  <a:cubicBezTo>
                    <a:pt x="1992" y="18212"/>
                    <a:pt x="2109" y="18191"/>
                    <a:pt x="2220" y="18147"/>
                  </a:cubicBezTo>
                  <a:lnTo>
                    <a:pt x="3922" y="17417"/>
                  </a:lnTo>
                  <a:cubicBezTo>
                    <a:pt x="4226" y="17995"/>
                    <a:pt x="4591" y="18511"/>
                    <a:pt x="4986" y="19028"/>
                  </a:cubicBezTo>
                  <a:lnTo>
                    <a:pt x="3648" y="20335"/>
                  </a:lnTo>
                  <a:cubicBezTo>
                    <a:pt x="3284" y="20730"/>
                    <a:pt x="3284" y="21308"/>
                    <a:pt x="3648" y="21673"/>
                  </a:cubicBezTo>
                  <a:cubicBezTo>
                    <a:pt x="3846" y="21870"/>
                    <a:pt x="4082" y="21969"/>
                    <a:pt x="4317" y="21969"/>
                  </a:cubicBezTo>
                  <a:cubicBezTo>
                    <a:pt x="4553" y="21969"/>
                    <a:pt x="4788" y="21870"/>
                    <a:pt x="4986" y="21673"/>
                  </a:cubicBezTo>
                  <a:lnTo>
                    <a:pt x="6323" y="20335"/>
                  </a:lnTo>
                  <a:cubicBezTo>
                    <a:pt x="6870" y="20791"/>
                    <a:pt x="7448" y="21217"/>
                    <a:pt x="8117" y="21521"/>
                  </a:cubicBezTo>
                  <a:lnTo>
                    <a:pt x="7387" y="23284"/>
                  </a:lnTo>
                  <a:cubicBezTo>
                    <a:pt x="7205" y="23770"/>
                    <a:pt x="7417" y="24287"/>
                    <a:pt x="7873" y="24499"/>
                  </a:cubicBezTo>
                  <a:cubicBezTo>
                    <a:pt x="7984" y="24541"/>
                    <a:pt x="8097" y="24560"/>
                    <a:pt x="8209" y="24560"/>
                  </a:cubicBezTo>
                  <a:cubicBezTo>
                    <a:pt x="8589" y="24560"/>
                    <a:pt x="8948" y="24335"/>
                    <a:pt x="9089" y="23983"/>
                  </a:cubicBezTo>
                  <a:lnTo>
                    <a:pt x="9819" y="22250"/>
                  </a:lnTo>
                  <a:cubicBezTo>
                    <a:pt x="10427" y="22432"/>
                    <a:pt x="11065" y="22554"/>
                    <a:pt x="11703" y="22615"/>
                  </a:cubicBezTo>
                  <a:lnTo>
                    <a:pt x="11703" y="24499"/>
                  </a:lnTo>
                  <a:cubicBezTo>
                    <a:pt x="11703" y="25016"/>
                    <a:pt x="12129" y="25442"/>
                    <a:pt x="12615" y="25442"/>
                  </a:cubicBezTo>
                  <a:cubicBezTo>
                    <a:pt x="13162" y="25442"/>
                    <a:pt x="13588" y="25016"/>
                    <a:pt x="13588" y="24530"/>
                  </a:cubicBezTo>
                  <a:lnTo>
                    <a:pt x="13588" y="22645"/>
                  </a:lnTo>
                  <a:cubicBezTo>
                    <a:pt x="14287" y="22584"/>
                    <a:pt x="14986" y="22463"/>
                    <a:pt x="15715" y="22250"/>
                  </a:cubicBezTo>
                  <a:lnTo>
                    <a:pt x="16415" y="23952"/>
                  </a:lnTo>
                  <a:cubicBezTo>
                    <a:pt x="16576" y="24298"/>
                    <a:pt x="16929" y="24504"/>
                    <a:pt x="17289" y="24504"/>
                  </a:cubicBezTo>
                  <a:cubicBezTo>
                    <a:pt x="17404" y="24504"/>
                    <a:pt x="17520" y="24483"/>
                    <a:pt x="17630" y="24439"/>
                  </a:cubicBezTo>
                  <a:cubicBezTo>
                    <a:pt x="18086" y="24256"/>
                    <a:pt x="18329" y="23679"/>
                    <a:pt x="18147" y="23223"/>
                  </a:cubicBezTo>
                  <a:lnTo>
                    <a:pt x="17418" y="21521"/>
                  </a:lnTo>
                  <a:cubicBezTo>
                    <a:pt x="17995" y="21217"/>
                    <a:pt x="18512" y="20822"/>
                    <a:pt x="18998" y="20457"/>
                  </a:cubicBezTo>
                  <a:lnTo>
                    <a:pt x="20336" y="21794"/>
                  </a:lnTo>
                  <a:cubicBezTo>
                    <a:pt x="20533" y="21977"/>
                    <a:pt x="20769" y="22068"/>
                    <a:pt x="21004" y="22068"/>
                  </a:cubicBezTo>
                  <a:cubicBezTo>
                    <a:pt x="21240" y="22068"/>
                    <a:pt x="21475" y="21977"/>
                    <a:pt x="21673" y="21794"/>
                  </a:cubicBezTo>
                  <a:cubicBezTo>
                    <a:pt x="22038" y="21399"/>
                    <a:pt x="22038" y="20822"/>
                    <a:pt x="21673" y="20457"/>
                  </a:cubicBezTo>
                  <a:lnTo>
                    <a:pt x="20336" y="19119"/>
                  </a:lnTo>
                  <a:cubicBezTo>
                    <a:pt x="20792" y="18542"/>
                    <a:pt x="21217" y="17995"/>
                    <a:pt x="21521" y="17326"/>
                  </a:cubicBezTo>
                  <a:lnTo>
                    <a:pt x="23314" y="18025"/>
                  </a:lnTo>
                  <a:cubicBezTo>
                    <a:pt x="23432" y="18069"/>
                    <a:pt x="23552" y="18090"/>
                    <a:pt x="23668" y="18090"/>
                  </a:cubicBezTo>
                  <a:cubicBezTo>
                    <a:pt x="24033" y="18090"/>
                    <a:pt x="24369" y="17884"/>
                    <a:pt x="24530" y="17539"/>
                  </a:cubicBezTo>
                  <a:cubicBezTo>
                    <a:pt x="24713" y="17052"/>
                    <a:pt x="24469" y="16505"/>
                    <a:pt x="24013" y="16323"/>
                  </a:cubicBezTo>
                  <a:lnTo>
                    <a:pt x="22281" y="15593"/>
                  </a:lnTo>
                  <a:cubicBezTo>
                    <a:pt x="22463" y="14986"/>
                    <a:pt x="22585" y="14347"/>
                    <a:pt x="22646" y="13709"/>
                  </a:cubicBezTo>
                  <a:lnTo>
                    <a:pt x="24530" y="13709"/>
                  </a:lnTo>
                  <a:cubicBezTo>
                    <a:pt x="25047" y="13709"/>
                    <a:pt x="25472" y="13283"/>
                    <a:pt x="25472" y="12797"/>
                  </a:cubicBezTo>
                  <a:cubicBezTo>
                    <a:pt x="25472" y="12250"/>
                    <a:pt x="25047" y="11824"/>
                    <a:pt x="24561" y="11824"/>
                  </a:cubicBezTo>
                  <a:lnTo>
                    <a:pt x="22706" y="11824"/>
                  </a:lnTo>
                  <a:cubicBezTo>
                    <a:pt x="22615" y="11125"/>
                    <a:pt x="22494" y="10426"/>
                    <a:pt x="22281" y="9697"/>
                  </a:cubicBezTo>
                  <a:lnTo>
                    <a:pt x="23983" y="8998"/>
                  </a:lnTo>
                  <a:cubicBezTo>
                    <a:pt x="24439" y="8785"/>
                    <a:pt x="24682" y="8238"/>
                    <a:pt x="24469" y="7782"/>
                  </a:cubicBezTo>
                  <a:cubicBezTo>
                    <a:pt x="24314" y="7449"/>
                    <a:pt x="23965" y="7230"/>
                    <a:pt x="23610" y="7230"/>
                  </a:cubicBezTo>
                  <a:cubicBezTo>
                    <a:pt x="23479" y="7230"/>
                    <a:pt x="23347" y="7260"/>
                    <a:pt x="23223" y="7326"/>
                  </a:cubicBezTo>
                  <a:lnTo>
                    <a:pt x="21521" y="8025"/>
                  </a:lnTo>
                  <a:cubicBezTo>
                    <a:pt x="21217" y="7478"/>
                    <a:pt x="20822" y="6931"/>
                    <a:pt x="20457" y="6444"/>
                  </a:cubicBezTo>
                  <a:lnTo>
                    <a:pt x="21795" y="5107"/>
                  </a:lnTo>
                  <a:cubicBezTo>
                    <a:pt x="22159" y="4742"/>
                    <a:pt x="22159" y="4165"/>
                    <a:pt x="21795" y="3770"/>
                  </a:cubicBezTo>
                  <a:cubicBezTo>
                    <a:pt x="21612" y="3587"/>
                    <a:pt x="21369" y="3496"/>
                    <a:pt x="21126" y="3496"/>
                  </a:cubicBezTo>
                  <a:cubicBezTo>
                    <a:pt x="20883" y="3496"/>
                    <a:pt x="20640" y="3587"/>
                    <a:pt x="20457" y="3770"/>
                  </a:cubicBezTo>
                  <a:lnTo>
                    <a:pt x="19120" y="5107"/>
                  </a:lnTo>
                  <a:cubicBezTo>
                    <a:pt x="18542" y="4651"/>
                    <a:pt x="17995" y="4226"/>
                    <a:pt x="17326" y="3922"/>
                  </a:cubicBezTo>
                  <a:lnTo>
                    <a:pt x="18056" y="2189"/>
                  </a:lnTo>
                  <a:cubicBezTo>
                    <a:pt x="18238" y="1703"/>
                    <a:pt x="18026" y="1156"/>
                    <a:pt x="17570" y="973"/>
                  </a:cubicBezTo>
                  <a:cubicBezTo>
                    <a:pt x="17452" y="929"/>
                    <a:pt x="17331" y="908"/>
                    <a:pt x="17212" y="908"/>
                  </a:cubicBezTo>
                  <a:cubicBezTo>
                    <a:pt x="16840" y="908"/>
                    <a:pt x="16492" y="1114"/>
                    <a:pt x="16354" y="1460"/>
                  </a:cubicBezTo>
                  <a:lnTo>
                    <a:pt x="15624" y="3222"/>
                  </a:lnTo>
                  <a:cubicBezTo>
                    <a:pt x="15016" y="3010"/>
                    <a:pt x="14378" y="2919"/>
                    <a:pt x="13709" y="2827"/>
                  </a:cubicBezTo>
                  <a:lnTo>
                    <a:pt x="13709" y="973"/>
                  </a:lnTo>
                  <a:cubicBezTo>
                    <a:pt x="13709" y="426"/>
                    <a:pt x="13314" y="1"/>
                    <a:pt x="12828"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4539100" y="416700"/>
              <a:ext cx="417975" cy="417975"/>
            </a:xfrm>
            <a:custGeom>
              <a:avLst/>
              <a:gdLst/>
              <a:ahLst/>
              <a:cxnLst/>
              <a:rect l="l" t="t" r="r" b="b"/>
              <a:pathLst>
                <a:path w="16719" h="16719" extrusionOk="0">
                  <a:moveTo>
                    <a:pt x="8351" y="5344"/>
                  </a:moveTo>
                  <a:cubicBezTo>
                    <a:pt x="9503" y="5344"/>
                    <a:pt x="10588" y="6033"/>
                    <a:pt x="11065" y="7144"/>
                  </a:cubicBezTo>
                  <a:cubicBezTo>
                    <a:pt x="11703" y="8664"/>
                    <a:pt x="10974" y="10366"/>
                    <a:pt x="9515" y="11004"/>
                  </a:cubicBezTo>
                  <a:cubicBezTo>
                    <a:pt x="9123" y="11176"/>
                    <a:pt x="8715" y="11258"/>
                    <a:pt x="8315" y="11258"/>
                  </a:cubicBezTo>
                  <a:cubicBezTo>
                    <a:pt x="7163" y="11258"/>
                    <a:pt x="6075" y="10582"/>
                    <a:pt x="5624" y="9454"/>
                  </a:cubicBezTo>
                  <a:cubicBezTo>
                    <a:pt x="4986" y="7934"/>
                    <a:pt x="5715" y="6232"/>
                    <a:pt x="7174" y="5594"/>
                  </a:cubicBezTo>
                  <a:cubicBezTo>
                    <a:pt x="7560" y="5424"/>
                    <a:pt x="7959" y="5344"/>
                    <a:pt x="8351" y="5344"/>
                  </a:cubicBezTo>
                  <a:close/>
                  <a:moveTo>
                    <a:pt x="8360" y="1"/>
                  </a:moveTo>
                  <a:cubicBezTo>
                    <a:pt x="8025" y="1"/>
                    <a:pt x="7752" y="274"/>
                    <a:pt x="7752" y="609"/>
                  </a:cubicBezTo>
                  <a:lnTo>
                    <a:pt x="7752" y="1825"/>
                  </a:lnTo>
                  <a:cubicBezTo>
                    <a:pt x="7113" y="1885"/>
                    <a:pt x="6414" y="2037"/>
                    <a:pt x="5776" y="2311"/>
                  </a:cubicBezTo>
                  <a:cubicBezTo>
                    <a:pt x="5168" y="2585"/>
                    <a:pt x="4651" y="2888"/>
                    <a:pt x="4195" y="3314"/>
                  </a:cubicBezTo>
                  <a:lnTo>
                    <a:pt x="3314" y="2433"/>
                  </a:lnTo>
                  <a:cubicBezTo>
                    <a:pt x="3192" y="2311"/>
                    <a:pt x="3040" y="2250"/>
                    <a:pt x="2884" y="2250"/>
                  </a:cubicBezTo>
                  <a:cubicBezTo>
                    <a:pt x="2729" y="2250"/>
                    <a:pt x="2569" y="2311"/>
                    <a:pt x="2432" y="2433"/>
                  </a:cubicBezTo>
                  <a:cubicBezTo>
                    <a:pt x="2220" y="2645"/>
                    <a:pt x="2220" y="3040"/>
                    <a:pt x="2432" y="3314"/>
                  </a:cubicBezTo>
                  <a:lnTo>
                    <a:pt x="3314" y="4165"/>
                  </a:lnTo>
                  <a:cubicBezTo>
                    <a:pt x="2463" y="5199"/>
                    <a:pt x="1946" y="6414"/>
                    <a:pt x="1824" y="7752"/>
                  </a:cubicBezTo>
                  <a:lnTo>
                    <a:pt x="609" y="7752"/>
                  </a:lnTo>
                  <a:cubicBezTo>
                    <a:pt x="274" y="7752"/>
                    <a:pt x="1" y="8025"/>
                    <a:pt x="1" y="8360"/>
                  </a:cubicBezTo>
                  <a:cubicBezTo>
                    <a:pt x="1" y="8694"/>
                    <a:pt x="274" y="8968"/>
                    <a:pt x="609" y="8968"/>
                  </a:cubicBezTo>
                  <a:lnTo>
                    <a:pt x="1824" y="8968"/>
                  </a:lnTo>
                  <a:cubicBezTo>
                    <a:pt x="1916" y="9606"/>
                    <a:pt x="2068" y="10305"/>
                    <a:pt x="2311" y="10943"/>
                  </a:cubicBezTo>
                  <a:cubicBezTo>
                    <a:pt x="2584" y="11551"/>
                    <a:pt x="2888" y="12068"/>
                    <a:pt x="3314" y="12524"/>
                  </a:cubicBezTo>
                  <a:lnTo>
                    <a:pt x="2432" y="13405"/>
                  </a:lnTo>
                  <a:cubicBezTo>
                    <a:pt x="2220" y="13649"/>
                    <a:pt x="2220" y="14013"/>
                    <a:pt x="2432" y="14287"/>
                  </a:cubicBezTo>
                  <a:cubicBezTo>
                    <a:pt x="2554" y="14393"/>
                    <a:pt x="2706" y="14446"/>
                    <a:pt x="2862" y="14446"/>
                  </a:cubicBezTo>
                  <a:cubicBezTo>
                    <a:pt x="3017" y="14446"/>
                    <a:pt x="3177" y="14393"/>
                    <a:pt x="3314" y="14287"/>
                  </a:cubicBezTo>
                  <a:lnTo>
                    <a:pt x="4195" y="13405"/>
                  </a:lnTo>
                  <a:cubicBezTo>
                    <a:pt x="5198" y="14256"/>
                    <a:pt x="6414" y="14773"/>
                    <a:pt x="7752" y="14895"/>
                  </a:cubicBezTo>
                  <a:lnTo>
                    <a:pt x="7752" y="16111"/>
                  </a:lnTo>
                  <a:cubicBezTo>
                    <a:pt x="7752" y="16445"/>
                    <a:pt x="8025" y="16718"/>
                    <a:pt x="8360" y="16718"/>
                  </a:cubicBezTo>
                  <a:cubicBezTo>
                    <a:pt x="8694" y="16718"/>
                    <a:pt x="8967" y="16445"/>
                    <a:pt x="8967" y="16111"/>
                  </a:cubicBezTo>
                  <a:lnTo>
                    <a:pt x="8967" y="14895"/>
                  </a:lnTo>
                  <a:cubicBezTo>
                    <a:pt x="9606" y="14804"/>
                    <a:pt x="10305" y="14652"/>
                    <a:pt x="10943" y="14408"/>
                  </a:cubicBezTo>
                  <a:cubicBezTo>
                    <a:pt x="11551" y="14135"/>
                    <a:pt x="12098" y="13831"/>
                    <a:pt x="12554" y="13405"/>
                  </a:cubicBezTo>
                  <a:lnTo>
                    <a:pt x="13405" y="14287"/>
                  </a:lnTo>
                  <a:cubicBezTo>
                    <a:pt x="13527" y="14393"/>
                    <a:pt x="13679" y="14446"/>
                    <a:pt x="13835" y="14446"/>
                  </a:cubicBezTo>
                  <a:cubicBezTo>
                    <a:pt x="13990" y="14446"/>
                    <a:pt x="14150" y="14393"/>
                    <a:pt x="14287" y="14287"/>
                  </a:cubicBezTo>
                  <a:cubicBezTo>
                    <a:pt x="14530" y="14044"/>
                    <a:pt x="14530" y="13679"/>
                    <a:pt x="14287" y="13405"/>
                  </a:cubicBezTo>
                  <a:lnTo>
                    <a:pt x="13405" y="12524"/>
                  </a:lnTo>
                  <a:cubicBezTo>
                    <a:pt x="14256" y="11521"/>
                    <a:pt x="14773" y="10305"/>
                    <a:pt x="14895" y="8968"/>
                  </a:cubicBezTo>
                  <a:lnTo>
                    <a:pt x="16110" y="8968"/>
                  </a:lnTo>
                  <a:cubicBezTo>
                    <a:pt x="16445" y="8968"/>
                    <a:pt x="16718" y="8694"/>
                    <a:pt x="16718" y="8360"/>
                  </a:cubicBezTo>
                  <a:cubicBezTo>
                    <a:pt x="16688" y="8025"/>
                    <a:pt x="16414" y="7752"/>
                    <a:pt x="16080" y="7752"/>
                  </a:cubicBezTo>
                  <a:lnTo>
                    <a:pt x="14864" y="7752"/>
                  </a:lnTo>
                  <a:cubicBezTo>
                    <a:pt x="14773" y="7113"/>
                    <a:pt x="14621" y="6414"/>
                    <a:pt x="14378" y="5776"/>
                  </a:cubicBezTo>
                  <a:cubicBezTo>
                    <a:pt x="14104" y="5168"/>
                    <a:pt x="13800" y="4621"/>
                    <a:pt x="13375" y="4165"/>
                  </a:cubicBezTo>
                  <a:lnTo>
                    <a:pt x="14256" y="3314"/>
                  </a:lnTo>
                  <a:cubicBezTo>
                    <a:pt x="14469" y="3071"/>
                    <a:pt x="14469" y="2706"/>
                    <a:pt x="14256" y="2433"/>
                  </a:cubicBezTo>
                  <a:cubicBezTo>
                    <a:pt x="14135" y="2311"/>
                    <a:pt x="13983" y="2250"/>
                    <a:pt x="13827" y="2250"/>
                  </a:cubicBezTo>
                  <a:cubicBezTo>
                    <a:pt x="13671" y="2250"/>
                    <a:pt x="13512" y="2311"/>
                    <a:pt x="13375" y="2433"/>
                  </a:cubicBezTo>
                  <a:lnTo>
                    <a:pt x="12554" y="3314"/>
                  </a:lnTo>
                  <a:cubicBezTo>
                    <a:pt x="11521" y="2463"/>
                    <a:pt x="10305" y="1916"/>
                    <a:pt x="8967" y="1825"/>
                  </a:cubicBezTo>
                  <a:lnTo>
                    <a:pt x="8967" y="609"/>
                  </a:lnTo>
                  <a:cubicBezTo>
                    <a:pt x="8967" y="244"/>
                    <a:pt x="8694" y="1"/>
                    <a:pt x="8360"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04;p38">
            <a:extLst>
              <a:ext uri="{FF2B5EF4-FFF2-40B4-BE49-F238E27FC236}">
                <a16:creationId xmlns:a16="http://schemas.microsoft.com/office/drawing/2014/main" id="{B7676603-F8D9-D065-BC5F-1EE011207DCB}"/>
              </a:ext>
            </a:extLst>
          </p:cNvPr>
          <p:cNvSpPr txBox="1">
            <a:spLocks/>
          </p:cNvSpPr>
          <p:nvPr/>
        </p:nvSpPr>
        <p:spPr>
          <a:xfrm>
            <a:off x="1204237" y="271271"/>
            <a:ext cx="4618200" cy="644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l">
              <a:buFont typeface="Arial" panose="020B0604020202020204" pitchFamily="34" charset="0"/>
              <a:buChar char="•"/>
            </a:pPr>
            <a:r>
              <a:rPr lang="en-US" sz="3000" b="1" i="0" dirty="0">
                <a:solidFill>
                  <a:schemeClr val="accent2">
                    <a:lumMod val="10000"/>
                  </a:schemeClr>
                </a:solidFill>
                <a:effectLst/>
                <a:latin typeface="Aptos Narrow" panose="020B0004020202020204" pitchFamily="34" charset="0"/>
              </a:rPr>
              <a:t>Data Exploration</a:t>
            </a:r>
          </a:p>
        </p:txBody>
      </p:sp>
      <p:grpSp>
        <p:nvGrpSpPr>
          <p:cNvPr id="2" name="Google Shape;2742;p72">
            <a:extLst>
              <a:ext uri="{FF2B5EF4-FFF2-40B4-BE49-F238E27FC236}">
                <a16:creationId xmlns:a16="http://schemas.microsoft.com/office/drawing/2014/main" id="{A8579F48-3C9E-D951-96B9-500369A979D9}"/>
              </a:ext>
            </a:extLst>
          </p:cNvPr>
          <p:cNvGrpSpPr/>
          <p:nvPr/>
        </p:nvGrpSpPr>
        <p:grpSpPr>
          <a:xfrm>
            <a:off x="143410" y="3617843"/>
            <a:ext cx="1084198" cy="1525657"/>
            <a:chOff x="1572125" y="804650"/>
            <a:chExt cx="4057925" cy="4301250"/>
          </a:xfrm>
        </p:grpSpPr>
        <p:sp>
          <p:nvSpPr>
            <p:cNvPr id="3" name="Google Shape;2743;p72">
              <a:extLst>
                <a:ext uri="{FF2B5EF4-FFF2-40B4-BE49-F238E27FC236}">
                  <a16:creationId xmlns:a16="http://schemas.microsoft.com/office/drawing/2014/main" id="{C42ADDCA-512C-2B3D-267D-9174F0EB3611}"/>
                </a:ext>
              </a:extLst>
            </p:cNvPr>
            <p:cNvSpPr/>
            <p:nvPr/>
          </p:nvSpPr>
          <p:spPr>
            <a:xfrm>
              <a:off x="2833850" y="2618150"/>
              <a:ext cx="1340150" cy="1340150"/>
            </a:xfrm>
            <a:custGeom>
              <a:avLst/>
              <a:gdLst/>
              <a:ahLst/>
              <a:cxnLst/>
              <a:rect l="l" t="t" r="r" b="b"/>
              <a:pathLst>
                <a:path w="53606" h="53606" extrusionOk="0">
                  <a:moveTo>
                    <a:pt x="3770" y="0"/>
                  </a:moveTo>
                  <a:cubicBezTo>
                    <a:pt x="1702" y="0"/>
                    <a:pt x="1" y="1668"/>
                    <a:pt x="1" y="3736"/>
                  </a:cubicBezTo>
                  <a:lnTo>
                    <a:pt x="1" y="49836"/>
                  </a:lnTo>
                  <a:cubicBezTo>
                    <a:pt x="1" y="51904"/>
                    <a:pt x="1702" y="53606"/>
                    <a:pt x="3770" y="53606"/>
                  </a:cubicBezTo>
                  <a:lnTo>
                    <a:pt x="49870" y="53606"/>
                  </a:lnTo>
                  <a:cubicBezTo>
                    <a:pt x="51938" y="53606"/>
                    <a:pt x="53606" y="51904"/>
                    <a:pt x="53606" y="49836"/>
                  </a:cubicBezTo>
                  <a:lnTo>
                    <a:pt x="53606" y="3736"/>
                  </a:lnTo>
                  <a:cubicBezTo>
                    <a:pt x="53606" y="1668"/>
                    <a:pt x="51938" y="0"/>
                    <a:pt x="49870"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44;p72">
              <a:extLst>
                <a:ext uri="{FF2B5EF4-FFF2-40B4-BE49-F238E27FC236}">
                  <a16:creationId xmlns:a16="http://schemas.microsoft.com/office/drawing/2014/main" id="{8166CA41-7033-777D-496A-64F0187DE112}"/>
                </a:ext>
              </a:extLst>
            </p:cNvPr>
            <p:cNvSpPr/>
            <p:nvPr/>
          </p:nvSpPr>
          <p:spPr>
            <a:xfrm>
              <a:off x="3056525" y="2839150"/>
              <a:ext cx="967375" cy="684675"/>
            </a:xfrm>
            <a:custGeom>
              <a:avLst/>
              <a:gdLst/>
              <a:ahLst/>
              <a:cxnLst/>
              <a:rect l="l" t="t" r="r" b="b"/>
              <a:pathLst>
                <a:path w="38695" h="27387" extrusionOk="0">
                  <a:moveTo>
                    <a:pt x="0" y="0"/>
                  </a:moveTo>
                  <a:lnTo>
                    <a:pt x="0" y="3436"/>
                  </a:lnTo>
                  <a:lnTo>
                    <a:pt x="2836" y="3436"/>
                  </a:lnTo>
                  <a:cubicBezTo>
                    <a:pt x="2769" y="3970"/>
                    <a:pt x="2802" y="5838"/>
                    <a:pt x="2836" y="7405"/>
                  </a:cubicBezTo>
                  <a:cubicBezTo>
                    <a:pt x="2836" y="7606"/>
                    <a:pt x="3036" y="7806"/>
                    <a:pt x="3269" y="7806"/>
                  </a:cubicBezTo>
                  <a:lnTo>
                    <a:pt x="7139" y="7806"/>
                  </a:lnTo>
                  <a:lnTo>
                    <a:pt x="7139" y="9440"/>
                  </a:lnTo>
                  <a:lnTo>
                    <a:pt x="9841" y="9440"/>
                  </a:lnTo>
                  <a:cubicBezTo>
                    <a:pt x="9774" y="10041"/>
                    <a:pt x="9807" y="11809"/>
                    <a:pt x="9841" y="13310"/>
                  </a:cubicBezTo>
                  <a:cubicBezTo>
                    <a:pt x="9841" y="13510"/>
                    <a:pt x="10041" y="13710"/>
                    <a:pt x="10274" y="13710"/>
                  </a:cubicBezTo>
                  <a:lnTo>
                    <a:pt x="14144" y="13710"/>
                  </a:lnTo>
                  <a:cubicBezTo>
                    <a:pt x="14177" y="13710"/>
                    <a:pt x="14210" y="13710"/>
                    <a:pt x="14277" y="13677"/>
                  </a:cubicBezTo>
                  <a:lnTo>
                    <a:pt x="14277" y="15411"/>
                  </a:lnTo>
                  <a:lnTo>
                    <a:pt x="17046" y="15411"/>
                  </a:lnTo>
                  <a:cubicBezTo>
                    <a:pt x="17012" y="16012"/>
                    <a:pt x="17046" y="17813"/>
                    <a:pt x="17079" y="19281"/>
                  </a:cubicBezTo>
                  <a:cubicBezTo>
                    <a:pt x="17079" y="19514"/>
                    <a:pt x="17246" y="19714"/>
                    <a:pt x="17479" y="19714"/>
                  </a:cubicBezTo>
                  <a:lnTo>
                    <a:pt x="21349" y="19714"/>
                  </a:lnTo>
                  <a:cubicBezTo>
                    <a:pt x="21382" y="19714"/>
                    <a:pt x="21382" y="19681"/>
                    <a:pt x="21382" y="19681"/>
                  </a:cubicBezTo>
                  <a:lnTo>
                    <a:pt x="21382" y="21382"/>
                  </a:lnTo>
                  <a:lnTo>
                    <a:pt x="24251" y="21382"/>
                  </a:lnTo>
                  <a:cubicBezTo>
                    <a:pt x="24218" y="22083"/>
                    <a:pt x="24251" y="23750"/>
                    <a:pt x="24284" y="25185"/>
                  </a:cubicBezTo>
                  <a:cubicBezTo>
                    <a:pt x="24284" y="25418"/>
                    <a:pt x="24484" y="25585"/>
                    <a:pt x="24685" y="25585"/>
                  </a:cubicBezTo>
                  <a:lnTo>
                    <a:pt x="28521" y="25585"/>
                  </a:lnTo>
                  <a:lnTo>
                    <a:pt x="28521" y="27386"/>
                  </a:lnTo>
                  <a:lnTo>
                    <a:pt x="38695" y="27386"/>
                  </a:lnTo>
                  <a:lnTo>
                    <a:pt x="38695" y="23951"/>
                  </a:lnTo>
                  <a:lnTo>
                    <a:pt x="28521" y="23951"/>
                  </a:lnTo>
                  <a:lnTo>
                    <a:pt x="28521" y="24751"/>
                  </a:lnTo>
                  <a:lnTo>
                    <a:pt x="25118" y="24751"/>
                  </a:lnTo>
                  <a:cubicBezTo>
                    <a:pt x="25085" y="23283"/>
                    <a:pt x="25052" y="21749"/>
                    <a:pt x="25085" y="21382"/>
                  </a:cubicBezTo>
                  <a:lnTo>
                    <a:pt x="31556" y="21382"/>
                  </a:lnTo>
                  <a:lnTo>
                    <a:pt x="31556" y="17946"/>
                  </a:lnTo>
                  <a:lnTo>
                    <a:pt x="21382" y="17946"/>
                  </a:lnTo>
                  <a:lnTo>
                    <a:pt x="21382" y="18880"/>
                  </a:lnTo>
                  <a:lnTo>
                    <a:pt x="17880" y="18880"/>
                  </a:lnTo>
                  <a:cubicBezTo>
                    <a:pt x="17846" y="17313"/>
                    <a:pt x="17846" y="15711"/>
                    <a:pt x="17880" y="15445"/>
                  </a:cubicBezTo>
                  <a:cubicBezTo>
                    <a:pt x="17880" y="15445"/>
                    <a:pt x="17880" y="15445"/>
                    <a:pt x="17880" y="15411"/>
                  </a:cubicBezTo>
                  <a:lnTo>
                    <a:pt x="24418" y="15411"/>
                  </a:lnTo>
                  <a:lnTo>
                    <a:pt x="24418" y="11975"/>
                  </a:lnTo>
                  <a:lnTo>
                    <a:pt x="14277" y="11975"/>
                  </a:lnTo>
                  <a:lnTo>
                    <a:pt x="14277" y="12909"/>
                  </a:lnTo>
                  <a:cubicBezTo>
                    <a:pt x="14210" y="12876"/>
                    <a:pt x="14177" y="12876"/>
                    <a:pt x="14144" y="12876"/>
                  </a:cubicBezTo>
                  <a:lnTo>
                    <a:pt x="10675" y="12876"/>
                  </a:lnTo>
                  <a:cubicBezTo>
                    <a:pt x="10641" y="11308"/>
                    <a:pt x="10641" y="9707"/>
                    <a:pt x="10675" y="9474"/>
                  </a:cubicBezTo>
                  <a:cubicBezTo>
                    <a:pt x="10675" y="9440"/>
                    <a:pt x="10675" y="9440"/>
                    <a:pt x="10675" y="9440"/>
                  </a:cubicBezTo>
                  <a:lnTo>
                    <a:pt x="17279" y="9440"/>
                  </a:lnTo>
                  <a:lnTo>
                    <a:pt x="17279" y="6004"/>
                  </a:lnTo>
                  <a:lnTo>
                    <a:pt x="7139" y="6004"/>
                  </a:lnTo>
                  <a:lnTo>
                    <a:pt x="7139" y="6972"/>
                  </a:lnTo>
                  <a:lnTo>
                    <a:pt x="3670" y="6972"/>
                  </a:lnTo>
                  <a:cubicBezTo>
                    <a:pt x="3636" y="5404"/>
                    <a:pt x="3636" y="3803"/>
                    <a:pt x="3670" y="3569"/>
                  </a:cubicBezTo>
                  <a:cubicBezTo>
                    <a:pt x="3670" y="3536"/>
                    <a:pt x="3670" y="3469"/>
                    <a:pt x="3670" y="3436"/>
                  </a:cubicBezTo>
                  <a:lnTo>
                    <a:pt x="10174" y="3436"/>
                  </a:lnTo>
                  <a:lnTo>
                    <a:pt x="101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45;p72">
              <a:extLst>
                <a:ext uri="{FF2B5EF4-FFF2-40B4-BE49-F238E27FC236}">
                  <a16:creationId xmlns:a16="http://schemas.microsoft.com/office/drawing/2014/main" id="{28ECBC39-623A-6B7B-DCFF-70EE49A38272}"/>
                </a:ext>
              </a:extLst>
            </p:cNvPr>
            <p:cNvSpPr/>
            <p:nvPr/>
          </p:nvSpPr>
          <p:spPr>
            <a:xfrm>
              <a:off x="4289900" y="2607300"/>
              <a:ext cx="1340150" cy="1340150"/>
            </a:xfrm>
            <a:custGeom>
              <a:avLst/>
              <a:gdLst/>
              <a:ahLst/>
              <a:cxnLst/>
              <a:rect l="l" t="t" r="r" b="b"/>
              <a:pathLst>
                <a:path w="53606" h="53606" extrusionOk="0">
                  <a:moveTo>
                    <a:pt x="2936" y="1"/>
                  </a:moveTo>
                  <a:cubicBezTo>
                    <a:pt x="1301" y="1"/>
                    <a:pt x="1" y="1302"/>
                    <a:pt x="1" y="2936"/>
                  </a:cubicBezTo>
                  <a:lnTo>
                    <a:pt x="1" y="50670"/>
                  </a:lnTo>
                  <a:cubicBezTo>
                    <a:pt x="1" y="52272"/>
                    <a:pt x="1301" y="53606"/>
                    <a:pt x="2936" y="53606"/>
                  </a:cubicBezTo>
                  <a:lnTo>
                    <a:pt x="50670" y="53606"/>
                  </a:lnTo>
                  <a:cubicBezTo>
                    <a:pt x="52271" y="53606"/>
                    <a:pt x="53605" y="52272"/>
                    <a:pt x="53605" y="50670"/>
                  </a:cubicBezTo>
                  <a:lnTo>
                    <a:pt x="53605" y="2936"/>
                  </a:lnTo>
                  <a:cubicBezTo>
                    <a:pt x="53605" y="1302"/>
                    <a:pt x="52271" y="1"/>
                    <a:pt x="50670"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46;p72">
              <a:extLst>
                <a:ext uri="{FF2B5EF4-FFF2-40B4-BE49-F238E27FC236}">
                  <a16:creationId xmlns:a16="http://schemas.microsoft.com/office/drawing/2014/main" id="{C5CB4890-5C04-185B-6E21-0F29E5CBF673}"/>
                </a:ext>
              </a:extLst>
            </p:cNvPr>
            <p:cNvSpPr/>
            <p:nvPr/>
          </p:nvSpPr>
          <p:spPr>
            <a:xfrm>
              <a:off x="4289900" y="2607300"/>
              <a:ext cx="1340150" cy="1340150"/>
            </a:xfrm>
            <a:custGeom>
              <a:avLst/>
              <a:gdLst/>
              <a:ahLst/>
              <a:cxnLst/>
              <a:rect l="l" t="t" r="r" b="b"/>
              <a:pathLst>
                <a:path w="53606" h="53606" extrusionOk="0">
                  <a:moveTo>
                    <a:pt x="2936" y="1"/>
                  </a:moveTo>
                  <a:cubicBezTo>
                    <a:pt x="1301" y="1"/>
                    <a:pt x="1" y="1302"/>
                    <a:pt x="1" y="2936"/>
                  </a:cubicBezTo>
                  <a:lnTo>
                    <a:pt x="1" y="50670"/>
                  </a:lnTo>
                  <a:cubicBezTo>
                    <a:pt x="1" y="52272"/>
                    <a:pt x="1301" y="53606"/>
                    <a:pt x="2936" y="53606"/>
                  </a:cubicBezTo>
                  <a:lnTo>
                    <a:pt x="50670" y="53606"/>
                  </a:lnTo>
                  <a:cubicBezTo>
                    <a:pt x="52271" y="53606"/>
                    <a:pt x="53605" y="52272"/>
                    <a:pt x="53605" y="50670"/>
                  </a:cubicBezTo>
                  <a:lnTo>
                    <a:pt x="53605" y="2936"/>
                  </a:lnTo>
                  <a:cubicBezTo>
                    <a:pt x="53605" y="1302"/>
                    <a:pt x="52271" y="1"/>
                    <a:pt x="5067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47;p72">
              <a:extLst>
                <a:ext uri="{FF2B5EF4-FFF2-40B4-BE49-F238E27FC236}">
                  <a16:creationId xmlns:a16="http://schemas.microsoft.com/office/drawing/2014/main" id="{014D86BC-42B0-70A2-CE5C-3BE9A797D7ED}"/>
                </a:ext>
              </a:extLst>
            </p:cNvPr>
            <p:cNvSpPr/>
            <p:nvPr/>
          </p:nvSpPr>
          <p:spPr>
            <a:xfrm>
              <a:off x="4590950" y="2885000"/>
              <a:ext cx="699700" cy="538750"/>
            </a:xfrm>
            <a:custGeom>
              <a:avLst/>
              <a:gdLst/>
              <a:ahLst/>
              <a:cxnLst/>
              <a:rect l="l" t="t" r="r" b="b"/>
              <a:pathLst>
                <a:path w="27988" h="21550" extrusionOk="0">
                  <a:moveTo>
                    <a:pt x="0" y="1"/>
                  </a:moveTo>
                  <a:lnTo>
                    <a:pt x="0" y="4070"/>
                  </a:lnTo>
                  <a:lnTo>
                    <a:pt x="4070" y="4070"/>
                  </a:lnTo>
                  <a:lnTo>
                    <a:pt x="4070" y="1"/>
                  </a:lnTo>
                  <a:close/>
                  <a:moveTo>
                    <a:pt x="5971" y="1"/>
                  </a:moveTo>
                  <a:lnTo>
                    <a:pt x="5971" y="4070"/>
                  </a:lnTo>
                  <a:lnTo>
                    <a:pt x="10074" y="4070"/>
                  </a:lnTo>
                  <a:lnTo>
                    <a:pt x="10074" y="1"/>
                  </a:lnTo>
                  <a:close/>
                  <a:moveTo>
                    <a:pt x="11942" y="1"/>
                  </a:moveTo>
                  <a:lnTo>
                    <a:pt x="11942" y="4070"/>
                  </a:lnTo>
                  <a:lnTo>
                    <a:pt x="16045" y="4070"/>
                  </a:lnTo>
                  <a:lnTo>
                    <a:pt x="16045" y="1"/>
                  </a:lnTo>
                  <a:close/>
                  <a:moveTo>
                    <a:pt x="17913" y="1"/>
                  </a:moveTo>
                  <a:lnTo>
                    <a:pt x="17913" y="4070"/>
                  </a:lnTo>
                  <a:lnTo>
                    <a:pt x="22016" y="4070"/>
                  </a:lnTo>
                  <a:lnTo>
                    <a:pt x="22016" y="1"/>
                  </a:lnTo>
                  <a:close/>
                  <a:moveTo>
                    <a:pt x="23884" y="1"/>
                  </a:moveTo>
                  <a:lnTo>
                    <a:pt x="23884" y="4070"/>
                  </a:lnTo>
                  <a:lnTo>
                    <a:pt x="27987" y="4070"/>
                  </a:lnTo>
                  <a:lnTo>
                    <a:pt x="27987" y="1"/>
                  </a:lnTo>
                  <a:close/>
                  <a:moveTo>
                    <a:pt x="0" y="5672"/>
                  </a:moveTo>
                  <a:lnTo>
                    <a:pt x="0" y="9741"/>
                  </a:lnTo>
                  <a:lnTo>
                    <a:pt x="4070" y="9741"/>
                  </a:lnTo>
                  <a:lnTo>
                    <a:pt x="4070" y="5672"/>
                  </a:lnTo>
                  <a:close/>
                  <a:moveTo>
                    <a:pt x="5971" y="5672"/>
                  </a:moveTo>
                  <a:lnTo>
                    <a:pt x="5971" y="9741"/>
                  </a:lnTo>
                  <a:lnTo>
                    <a:pt x="10074" y="9741"/>
                  </a:lnTo>
                  <a:lnTo>
                    <a:pt x="10074" y="5672"/>
                  </a:lnTo>
                  <a:close/>
                  <a:moveTo>
                    <a:pt x="11942" y="5672"/>
                  </a:moveTo>
                  <a:lnTo>
                    <a:pt x="11942" y="9741"/>
                  </a:lnTo>
                  <a:lnTo>
                    <a:pt x="16045" y="9741"/>
                  </a:lnTo>
                  <a:lnTo>
                    <a:pt x="16045" y="5672"/>
                  </a:lnTo>
                  <a:close/>
                  <a:moveTo>
                    <a:pt x="0" y="11342"/>
                  </a:moveTo>
                  <a:lnTo>
                    <a:pt x="0" y="15412"/>
                  </a:lnTo>
                  <a:lnTo>
                    <a:pt x="4070" y="15412"/>
                  </a:lnTo>
                  <a:lnTo>
                    <a:pt x="4070" y="11342"/>
                  </a:lnTo>
                  <a:close/>
                  <a:moveTo>
                    <a:pt x="5971" y="11342"/>
                  </a:moveTo>
                  <a:lnTo>
                    <a:pt x="5971" y="15412"/>
                  </a:lnTo>
                  <a:lnTo>
                    <a:pt x="10074" y="15412"/>
                  </a:lnTo>
                  <a:lnTo>
                    <a:pt x="10074" y="11342"/>
                  </a:lnTo>
                  <a:close/>
                  <a:moveTo>
                    <a:pt x="0" y="17447"/>
                  </a:moveTo>
                  <a:lnTo>
                    <a:pt x="0" y="21550"/>
                  </a:lnTo>
                  <a:lnTo>
                    <a:pt x="4070" y="21550"/>
                  </a:lnTo>
                  <a:lnTo>
                    <a:pt x="4070" y="174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48;p72">
              <a:extLst>
                <a:ext uri="{FF2B5EF4-FFF2-40B4-BE49-F238E27FC236}">
                  <a16:creationId xmlns:a16="http://schemas.microsoft.com/office/drawing/2014/main" id="{A8D6656E-A60E-514B-833C-87ED2EFD18BA}"/>
                </a:ext>
              </a:extLst>
            </p:cNvPr>
            <p:cNvSpPr/>
            <p:nvPr/>
          </p:nvSpPr>
          <p:spPr>
            <a:xfrm>
              <a:off x="4580100" y="3468525"/>
              <a:ext cx="691350" cy="92000"/>
            </a:xfrm>
            <a:custGeom>
              <a:avLst/>
              <a:gdLst/>
              <a:ahLst/>
              <a:cxnLst/>
              <a:rect l="l" t="t" r="r" b="b"/>
              <a:pathLst>
                <a:path w="27654" h="3680" extrusionOk="0">
                  <a:moveTo>
                    <a:pt x="25621" y="0"/>
                  </a:moveTo>
                  <a:cubicBezTo>
                    <a:pt x="25506" y="0"/>
                    <a:pt x="25392" y="52"/>
                    <a:pt x="25319" y="143"/>
                  </a:cubicBezTo>
                  <a:cubicBezTo>
                    <a:pt x="25152" y="343"/>
                    <a:pt x="25185" y="577"/>
                    <a:pt x="25352" y="744"/>
                  </a:cubicBezTo>
                  <a:lnTo>
                    <a:pt x="26086" y="1344"/>
                  </a:lnTo>
                  <a:lnTo>
                    <a:pt x="434" y="1344"/>
                  </a:lnTo>
                  <a:cubicBezTo>
                    <a:pt x="201" y="1344"/>
                    <a:pt x="1" y="1544"/>
                    <a:pt x="1" y="1744"/>
                  </a:cubicBezTo>
                  <a:cubicBezTo>
                    <a:pt x="1" y="1978"/>
                    <a:pt x="201" y="2178"/>
                    <a:pt x="434" y="2178"/>
                  </a:cubicBezTo>
                  <a:lnTo>
                    <a:pt x="26220" y="2178"/>
                  </a:lnTo>
                  <a:lnTo>
                    <a:pt x="25419" y="2979"/>
                  </a:lnTo>
                  <a:cubicBezTo>
                    <a:pt x="25252" y="3145"/>
                    <a:pt x="25252" y="3379"/>
                    <a:pt x="25419" y="3546"/>
                  </a:cubicBezTo>
                  <a:cubicBezTo>
                    <a:pt x="25519" y="3646"/>
                    <a:pt x="25619" y="3679"/>
                    <a:pt x="25719" y="3679"/>
                  </a:cubicBezTo>
                  <a:cubicBezTo>
                    <a:pt x="25819" y="3679"/>
                    <a:pt x="25953" y="3646"/>
                    <a:pt x="26019" y="3546"/>
                  </a:cubicBezTo>
                  <a:lnTo>
                    <a:pt x="27520" y="2045"/>
                  </a:lnTo>
                  <a:cubicBezTo>
                    <a:pt x="27587" y="1978"/>
                    <a:pt x="27654" y="1878"/>
                    <a:pt x="27621" y="1744"/>
                  </a:cubicBezTo>
                  <a:cubicBezTo>
                    <a:pt x="27621" y="1644"/>
                    <a:pt x="27587" y="1511"/>
                    <a:pt x="27487" y="1444"/>
                  </a:cubicBezTo>
                  <a:lnTo>
                    <a:pt x="25886" y="110"/>
                  </a:lnTo>
                  <a:cubicBezTo>
                    <a:pt x="25811" y="35"/>
                    <a:pt x="25715" y="0"/>
                    <a:pt x="2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49;p72">
              <a:extLst>
                <a:ext uri="{FF2B5EF4-FFF2-40B4-BE49-F238E27FC236}">
                  <a16:creationId xmlns:a16="http://schemas.microsoft.com/office/drawing/2014/main" id="{AF4DC817-771E-E6A0-CBCB-A53CC9B6974D}"/>
                </a:ext>
              </a:extLst>
            </p:cNvPr>
            <p:cNvSpPr/>
            <p:nvPr/>
          </p:nvSpPr>
          <p:spPr>
            <a:xfrm>
              <a:off x="4289900" y="1165450"/>
              <a:ext cx="1340150" cy="1340150"/>
            </a:xfrm>
            <a:custGeom>
              <a:avLst/>
              <a:gdLst/>
              <a:ahLst/>
              <a:cxnLst/>
              <a:rect l="l" t="t" r="r" b="b"/>
              <a:pathLst>
                <a:path w="53606" h="53606" extrusionOk="0">
                  <a:moveTo>
                    <a:pt x="3536" y="0"/>
                  </a:moveTo>
                  <a:cubicBezTo>
                    <a:pt x="1568" y="0"/>
                    <a:pt x="1" y="1601"/>
                    <a:pt x="1" y="3536"/>
                  </a:cubicBezTo>
                  <a:lnTo>
                    <a:pt x="1" y="50069"/>
                  </a:lnTo>
                  <a:cubicBezTo>
                    <a:pt x="1" y="52004"/>
                    <a:pt x="1568" y="53605"/>
                    <a:pt x="3536" y="53605"/>
                  </a:cubicBezTo>
                  <a:lnTo>
                    <a:pt x="50070" y="53605"/>
                  </a:lnTo>
                  <a:cubicBezTo>
                    <a:pt x="52004" y="53605"/>
                    <a:pt x="53605" y="52004"/>
                    <a:pt x="53605" y="50069"/>
                  </a:cubicBezTo>
                  <a:lnTo>
                    <a:pt x="53605" y="3536"/>
                  </a:lnTo>
                  <a:cubicBezTo>
                    <a:pt x="53605" y="1601"/>
                    <a:pt x="52004" y="0"/>
                    <a:pt x="50070"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50;p72">
              <a:extLst>
                <a:ext uri="{FF2B5EF4-FFF2-40B4-BE49-F238E27FC236}">
                  <a16:creationId xmlns:a16="http://schemas.microsoft.com/office/drawing/2014/main" id="{CA92F786-C6D3-4843-AC68-DACA51DD1289}"/>
                </a:ext>
              </a:extLst>
            </p:cNvPr>
            <p:cNvSpPr/>
            <p:nvPr/>
          </p:nvSpPr>
          <p:spPr>
            <a:xfrm>
              <a:off x="4560925" y="1445650"/>
              <a:ext cx="772250" cy="714700"/>
            </a:xfrm>
            <a:custGeom>
              <a:avLst/>
              <a:gdLst/>
              <a:ahLst/>
              <a:cxnLst/>
              <a:rect l="l" t="t" r="r" b="b"/>
              <a:pathLst>
                <a:path w="30890" h="28588" extrusionOk="0">
                  <a:moveTo>
                    <a:pt x="25819" y="0"/>
                  </a:moveTo>
                  <a:cubicBezTo>
                    <a:pt x="22984" y="0"/>
                    <a:pt x="20715" y="2269"/>
                    <a:pt x="20715" y="5071"/>
                  </a:cubicBezTo>
                  <a:cubicBezTo>
                    <a:pt x="20715" y="5638"/>
                    <a:pt x="20815" y="6171"/>
                    <a:pt x="20982" y="6672"/>
                  </a:cubicBezTo>
                  <a:cubicBezTo>
                    <a:pt x="19114" y="5237"/>
                    <a:pt x="16779" y="4370"/>
                    <a:pt x="14244" y="4370"/>
                  </a:cubicBezTo>
                  <a:cubicBezTo>
                    <a:pt x="8173" y="4370"/>
                    <a:pt x="3236" y="9307"/>
                    <a:pt x="3236" y="15378"/>
                  </a:cubicBezTo>
                  <a:cubicBezTo>
                    <a:pt x="3236" y="18347"/>
                    <a:pt x="4404" y="21149"/>
                    <a:pt x="6472" y="23217"/>
                  </a:cubicBezTo>
                  <a:lnTo>
                    <a:pt x="5338" y="23417"/>
                  </a:lnTo>
                  <a:cubicBezTo>
                    <a:pt x="5104" y="23450"/>
                    <a:pt x="4971" y="23651"/>
                    <a:pt x="5004" y="23884"/>
                  </a:cubicBezTo>
                  <a:cubicBezTo>
                    <a:pt x="5038" y="24084"/>
                    <a:pt x="5204" y="24218"/>
                    <a:pt x="5404" y="24218"/>
                  </a:cubicBezTo>
                  <a:lnTo>
                    <a:pt x="5471" y="24218"/>
                  </a:lnTo>
                  <a:lnTo>
                    <a:pt x="7573" y="23884"/>
                  </a:lnTo>
                  <a:cubicBezTo>
                    <a:pt x="7673" y="23851"/>
                    <a:pt x="7773" y="23784"/>
                    <a:pt x="7840" y="23684"/>
                  </a:cubicBezTo>
                  <a:cubicBezTo>
                    <a:pt x="7906" y="23584"/>
                    <a:pt x="7906" y="23484"/>
                    <a:pt x="7906" y="23350"/>
                  </a:cubicBezTo>
                  <a:lnTo>
                    <a:pt x="7373" y="21349"/>
                  </a:lnTo>
                  <a:cubicBezTo>
                    <a:pt x="7345" y="21156"/>
                    <a:pt x="7181" y="21031"/>
                    <a:pt x="6993" y="21031"/>
                  </a:cubicBezTo>
                  <a:cubicBezTo>
                    <a:pt x="6954" y="21031"/>
                    <a:pt x="6913" y="21037"/>
                    <a:pt x="6872" y="21049"/>
                  </a:cubicBezTo>
                  <a:cubicBezTo>
                    <a:pt x="6639" y="21082"/>
                    <a:pt x="6505" y="21316"/>
                    <a:pt x="6572" y="21549"/>
                  </a:cubicBezTo>
                  <a:lnTo>
                    <a:pt x="6772" y="22316"/>
                  </a:lnTo>
                  <a:cubicBezTo>
                    <a:pt x="5038" y="20448"/>
                    <a:pt x="4070" y="17980"/>
                    <a:pt x="4070" y="15378"/>
                  </a:cubicBezTo>
                  <a:cubicBezTo>
                    <a:pt x="4070" y="9774"/>
                    <a:pt x="8640" y="5204"/>
                    <a:pt x="14244" y="5204"/>
                  </a:cubicBezTo>
                  <a:cubicBezTo>
                    <a:pt x="19881" y="5204"/>
                    <a:pt x="24451" y="9774"/>
                    <a:pt x="24451" y="15378"/>
                  </a:cubicBezTo>
                  <a:cubicBezTo>
                    <a:pt x="24451" y="21015"/>
                    <a:pt x="19881" y="25585"/>
                    <a:pt x="14244" y="25585"/>
                  </a:cubicBezTo>
                  <a:lnTo>
                    <a:pt x="434" y="25585"/>
                  </a:lnTo>
                  <a:cubicBezTo>
                    <a:pt x="201" y="25585"/>
                    <a:pt x="1" y="25785"/>
                    <a:pt x="1" y="26019"/>
                  </a:cubicBezTo>
                  <a:cubicBezTo>
                    <a:pt x="1" y="26219"/>
                    <a:pt x="201" y="26419"/>
                    <a:pt x="434" y="26419"/>
                  </a:cubicBezTo>
                  <a:lnTo>
                    <a:pt x="14244" y="26419"/>
                  </a:lnTo>
                  <a:cubicBezTo>
                    <a:pt x="20315" y="26419"/>
                    <a:pt x="25285" y="21482"/>
                    <a:pt x="25285" y="15378"/>
                  </a:cubicBezTo>
                  <a:cubicBezTo>
                    <a:pt x="25285" y="13310"/>
                    <a:pt x="24685" y="11375"/>
                    <a:pt x="23684" y="9707"/>
                  </a:cubicBezTo>
                  <a:lnTo>
                    <a:pt x="23684" y="9707"/>
                  </a:lnTo>
                  <a:cubicBezTo>
                    <a:pt x="24318" y="10007"/>
                    <a:pt x="25052" y="10174"/>
                    <a:pt x="25819" y="10174"/>
                  </a:cubicBezTo>
                  <a:cubicBezTo>
                    <a:pt x="28621" y="10174"/>
                    <a:pt x="30889" y="7873"/>
                    <a:pt x="30889" y="5071"/>
                  </a:cubicBezTo>
                  <a:cubicBezTo>
                    <a:pt x="30889" y="4837"/>
                    <a:pt x="30723" y="4670"/>
                    <a:pt x="30489" y="4670"/>
                  </a:cubicBezTo>
                  <a:cubicBezTo>
                    <a:pt x="30256" y="4670"/>
                    <a:pt x="30055" y="4837"/>
                    <a:pt x="30055" y="5071"/>
                  </a:cubicBezTo>
                  <a:cubicBezTo>
                    <a:pt x="30055" y="7439"/>
                    <a:pt x="28154" y="9340"/>
                    <a:pt x="25819" y="9340"/>
                  </a:cubicBezTo>
                  <a:cubicBezTo>
                    <a:pt x="23451" y="9340"/>
                    <a:pt x="21549" y="7439"/>
                    <a:pt x="21549" y="5071"/>
                  </a:cubicBezTo>
                  <a:cubicBezTo>
                    <a:pt x="21549" y="2736"/>
                    <a:pt x="23451" y="834"/>
                    <a:pt x="25819" y="834"/>
                  </a:cubicBezTo>
                  <a:cubicBezTo>
                    <a:pt x="27087" y="834"/>
                    <a:pt x="28287" y="1401"/>
                    <a:pt x="29088" y="2402"/>
                  </a:cubicBezTo>
                  <a:lnTo>
                    <a:pt x="27320" y="2402"/>
                  </a:lnTo>
                  <a:cubicBezTo>
                    <a:pt x="27120" y="2402"/>
                    <a:pt x="26920" y="2569"/>
                    <a:pt x="26920" y="2802"/>
                  </a:cubicBezTo>
                  <a:cubicBezTo>
                    <a:pt x="26920" y="3036"/>
                    <a:pt x="27120" y="3236"/>
                    <a:pt x="27320" y="3236"/>
                  </a:cubicBezTo>
                  <a:lnTo>
                    <a:pt x="29922" y="3236"/>
                  </a:lnTo>
                  <a:cubicBezTo>
                    <a:pt x="30022" y="3203"/>
                    <a:pt x="30122" y="3169"/>
                    <a:pt x="30189" y="3102"/>
                  </a:cubicBezTo>
                  <a:cubicBezTo>
                    <a:pt x="30256" y="3036"/>
                    <a:pt x="30322" y="2936"/>
                    <a:pt x="30322" y="2802"/>
                  </a:cubicBezTo>
                  <a:lnTo>
                    <a:pt x="30289" y="401"/>
                  </a:lnTo>
                  <a:cubicBezTo>
                    <a:pt x="30289" y="167"/>
                    <a:pt x="30089" y="0"/>
                    <a:pt x="29855" y="0"/>
                  </a:cubicBezTo>
                  <a:cubicBezTo>
                    <a:pt x="29622" y="0"/>
                    <a:pt x="29455" y="167"/>
                    <a:pt x="29455" y="401"/>
                  </a:cubicBezTo>
                  <a:lnTo>
                    <a:pt x="29455" y="1535"/>
                  </a:lnTo>
                  <a:cubicBezTo>
                    <a:pt x="28521" y="567"/>
                    <a:pt x="27187" y="0"/>
                    <a:pt x="25819" y="0"/>
                  </a:cubicBezTo>
                  <a:close/>
                  <a:moveTo>
                    <a:pt x="26594" y="23170"/>
                  </a:moveTo>
                  <a:cubicBezTo>
                    <a:pt x="26461" y="23170"/>
                    <a:pt x="26333" y="23230"/>
                    <a:pt x="26253" y="23350"/>
                  </a:cubicBezTo>
                  <a:cubicBezTo>
                    <a:pt x="26119" y="23517"/>
                    <a:pt x="26153" y="23784"/>
                    <a:pt x="26353" y="23917"/>
                  </a:cubicBezTo>
                  <a:lnTo>
                    <a:pt x="28187" y="25318"/>
                  </a:lnTo>
                  <a:lnTo>
                    <a:pt x="20549" y="25318"/>
                  </a:lnTo>
                  <a:cubicBezTo>
                    <a:pt x="20315" y="25318"/>
                    <a:pt x="20115" y="25519"/>
                    <a:pt x="20115" y="25752"/>
                  </a:cubicBezTo>
                  <a:cubicBezTo>
                    <a:pt x="20115" y="25986"/>
                    <a:pt x="20315" y="26152"/>
                    <a:pt x="20549" y="26152"/>
                  </a:cubicBezTo>
                  <a:lnTo>
                    <a:pt x="28287" y="26152"/>
                  </a:lnTo>
                  <a:lnTo>
                    <a:pt x="26319" y="27854"/>
                  </a:lnTo>
                  <a:cubicBezTo>
                    <a:pt x="26153" y="27987"/>
                    <a:pt x="26119" y="28254"/>
                    <a:pt x="26286" y="28454"/>
                  </a:cubicBezTo>
                  <a:cubicBezTo>
                    <a:pt x="26353" y="28521"/>
                    <a:pt x="26486" y="28587"/>
                    <a:pt x="26586" y="28587"/>
                  </a:cubicBezTo>
                  <a:cubicBezTo>
                    <a:pt x="26686" y="28587"/>
                    <a:pt x="26786" y="28554"/>
                    <a:pt x="26853" y="28487"/>
                  </a:cubicBezTo>
                  <a:lnTo>
                    <a:pt x="29688" y="26052"/>
                  </a:lnTo>
                  <a:cubicBezTo>
                    <a:pt x="29755" y="26019"/>
                    <a:pt x="29755" y="25986"/>
                    <a:pt x="29789" y="25919"/>
                  </a:cubicBezTo>
                  <a:lnTo>
                    <a:pt x="29822" y="25919"/>
                  </a:lnTo>
                  <a:cubicBezTo>
                    <a:pt x="29822" y="25852"/>
                    <a:pt x="29855" y="25785"/>
                    <a:pt x="29855" y="25752"/>
                  </a:cubicBezTo>
                  <a:cubicBezTo>
                    <a:pt x="29855" y="25752"/>
                    <a:pt x="29855" y="25719"/>
                    <a:pt x="29855" y="25719"/>
                  </a:cubicBezTo>
                  <a:cubicBezTo>
                    <a:pt x="29855" y="25719"/>
                    <a:pt x="29822" y="25685"/>
                    <a:pt x="29822" y="25685"/>
                  </a:cubicBezTo>
                  <a:cubicBezTo>
                    <a:pt x="29822" y="25652"/>
                    <a:pt x="29822" y="25585"/>
                    <a:pt x="29789" y="25552"/>
                  </a:cubicBezTo>
                  <a:cubicBezTo>
                    <a:pt x="29789" y="25552"/>
                    <a:pt x="29789" y="25519"/>
                    <a:pt x="29755" y="25519"/>
                  </a:cubicBezTo>
                  <a:cubicBezTo>
                    <a:pt x="29755" y="25485"/>
                    <a:pt x="29722" y="25452"/>
                    <a:pt x="29688" y="25418"/>
                  </a:cubicBezTo>
                  <a:lnTo>
                    <a:pt x="26853" y="23250"/>
                  </a:lnTo>
                  <a:cubicBezTo>
                    <a:pt x="26773" y="23197"/>
                    <a:pt x="26682" y="23170"/>
                    <a:pt x="26594" y="231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51;p72">
              <a:extLst>
                <a:ext uri="{FF2B5EF4-FFF2-40B4-BE49-F238E27FC236}">
                  <a16:creationId xmlns:a16="http://schemas.microsoft.com/office/drawing/2014/main" id="{1191BFA5-7DDA-2D46-A4A0-4A025530B38F}"/>
                </a:ext>
              </a:extLst>
            </p:cNvPr>
            <p:cNvSpPr/>
            <p:nvPr/>
          </p:nvSpPr>
          <p:spPr>
            <a:xfrm>
              <a:off x="2837200" y="1165450"/>
              <a:ext cx="1340150" cy="1340150"/>
            </a:xfrm>
            <a:custGeom>
              <a:avLst/>
              <a:gdLst/>
              <a:ahLst/>
              <a:cxnLst/>
              <a:rect l="l" t="t" r="r" b="b"/>
              <a:pathLst>
                <a:path w="53606" h="53606" extrusionOk="0">
                  <a:moveTo>
                    <a:pt x="3136" y="0"/>
                  </a:moveTo>
                  <a:cubicBezTo>
                    <a:pt x="1401" y="0"/>
                    <a:pt x="0" y="1401"/>
                    <a:pt x="0" y="3136"/>
                  </a:cubicBezTo>
                  <a:lnTo>
                    <a:pt x="0" y="50470"/>
                  </a:lnTo>
                  <a:cubicBezTo>
                    <a:pt x="0" y="52204"/>
                    <a:pt x="1401" y="53605"/>
                    <a:pt x="3136" y="53605"/>
                  </a:cubicBezTo>
                  <a:lnTo>
                    <a:pt x="50470" y="53605"/>
                  </a:lnTo>
                  <a:cubicBezTo>
                    <a:pt x="52204" y="53605"/>
                    <a:pt x="53605" y="52204"/>
                    <a:pt x="53605" y="50470"/>
                  </a:cubicBezTo>
                  <a:lnTo>
                    <a:pt x="53605" y="3136"/>
                  </a:lnTo>
                  <a:cubicBezTo>
                    <a:pt x="53605" y="1401"/>
                    <a:pt x="52204" y="0"/>
                    <a:pt x="50470"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52;p72">
              <a:extLst>
                <a:ext uri="{FF2B5EF4-FFF2-40B4-BE49-F238E27FC236}">
                  <a16:creationId xmlns:a16="http://schemas.microsoft.com/office/drawing/2014/main" id="{55B6C3D2-0F42-9363-F460-FFDAE890BE58}"/>
                </a:ext>
              </a:extLst>
            </p:cNvPr>
            <p:cNvSpPr/>
            <p:nvPr/>
          </p:nvSpPr>
          <p:spPr>
            <a:xfrm>
              <a:off x="2837200" y="1165450"/>
              <a:ext cx="1340150" cy="1340150"/>
            </a:xfrm>
            <a:custGeom>
              <a:avLst/>
              <a:gdLst/>
              <a:ahLst/>
              <a:cxnLst/>
              <a:rect l="l" t="t" r="r" b="b"/>
              <a:pathLst>
                <a:path w="53606" h="53606" extrusionOk="0">
                  <a:moveTo>
                    <a:pt x="3136" y="0"/>
                  </a:moveTo>
                  <a:cubicBezTo>
                    <a:pt x="1401" y="0"/>
                    <a:pt x="0" y="1401"/>
                    <a:pt x="0" y="3136"/>
                  </a:cubicBezTo>
                  <a:lnTo>
                    <a:pt x="0" y="50470"/>
                  </a:lnTo>
                  <a:cubicBezTo>
                    <a:pt x="0" y="52204"/>
                    <a:pt x="1401" y="53605"/>
                    <a:pt x="3136" y="53605"/>
                  </a:cubicBezTo>
                  <a:lnTo>
                    <a:pt x="50470" y="53605"/>
                  </a:lnTo>
                  <a:cubicBezTo>
                    <a:pt x="52204" y="53605"/>
                    <a:pt x="53605" y="52204"/>
                    <a:pt x="53605" y="50470"/>
                  </a:cubicBezTo>
                  <a:lnTo>
                    <a:pt x="53605" y="3136"/>
                  </a:lnTo>
                  <a:cubicBezTo>
                    <a:pt x="53605" y="1401"/>
                    <a:pt x="52204" y="0"/>
                    <a:pt x="5047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753;p72">
              <a:extLst>
                <a:ext uri="{FF2B5EF4-FFF2-40B4-BE49-F238E27FC236}">
                  <a16:creationId xmlns:a16="http://schemas.microsoft.com/office/drawing/2014/main" id="{BAAAB6F6-40A3-DB97-3A20-AFF9DA3E2397}"/>
                </a:ext>
              </a:extLst>
            </p:cNvPr>
            <p:cNvSpPr/>
            <p:nvPr/>
          </p:nvSpPr>
          <p:spPr>
            <a:xfrm>
              <a:off x="3059850" y="1438800"/>
              <a:ext cx="956550" cy="744075"/>
            </a:xfrm>
            <a:custGeom>
              <a:avLst/>
              <a:gdLst/>
              <a:ahLst/>
              <a:cxnLst/>
              <a:rect l="l" t="t" r="r" b="b"/>
              <a:pathLst>
                <a:path w="38262" h="29763" extrusionOk="0">
                  <a:moveTo>
                    <a:pt x="18206" y="1304"/>
                  </a:moveTo>
                  <a:cubicBezTo>
                    <a:pt x="18187" y="1304"/>
                    <a:pt x="18167" y="1305"/>
                    <a:pt x="18147" y="1308"/>
                  </a:cubicBezTo>
                  <a:cubicBezTo>
                    <a:pt x="11476" y="2142"/>
                    <a:pt x="6439" y="7880"/>
                    <a:pt x="6439" y="14584"/>
                  </a:cubicBezTo>
                  <a:cubicBezTo>
                    <a:pt x="6439" y="19254"/>
                    <a:pt x="8807" y="23491"/>
                    <a:pt x="12743" y="25959"/>
                  </a:cubicBezTo>
                  <a:cubicBezTo>
                    <a:pt x="12810" y="25993"/>
                    <a:pt x="12877" y="26026"/>
                    <a:pt x="12943" y="26026"/>
                  </a:cubicBezTo>
                  <a:cubicBezTo>
                    <a:pt x="13077" y="26026"/>
                    <a:pt x="13244" y="25959"/>
                    <a:pt x="13310" y="25826"/>
                  </a:cubicBezTo>
                  <a:cubicBezTo>
                    <a:pt x="13444" y="25626"/>
                    <a:pt x="13377" y="25392"/>
                    <a:pt x="13177" y="25259"/>
                  </a:cubicBezTo>
                  <a:cubicBezTo>
                    <a:pt x="9474" y="22924"/>
                    <a:pt x="7273" y="18954"/>
                    <a:pt x="7273" y="14584"/>
                  </a:cubicBezTo>
                  <a:cubicBezTo>
                    <a:pt x="7273" y="8280"/>
                    <a:pt x="12009" y="2909"/>
                    <a:pt x="18247" y="2109"/>
                  </a:cubicBezTo>
                  <a:cubicBezTo>
                    <a:pt x="18481" y="2109"/>
                    <a:pt x="18647" y="1875"/>
                    <a:pt x="18614" y="1675"/>
                  </a:cubicBezTo>
                  <a:cubicBezTo>
                    <a:pt x="18584" y="1462"/>
                    <a:pt x="18414" y="1304"/>
                    <a:pt x="18206" y="1304"/>
                  </a:cubicBezTo>
                  <a:close/>
                  <a:moveTo>
                    <a:pt x="3737" y="26026"/>
                  </a:moveTo>
                  <a:lnTo>
                    <a:pt x="3737" y="27427"/>
                  </a:lnTo>
                  <a:cubicBezTo>
                    <a:pt x="3703" y="27460"/>
                    <a:pt x="3703" y="27527"/>
                    <a:pt x="3703" y="27594"/>
                  </a:cubicBezTo>
                  <a:cubicBezTo>
                    <a:pt x="3703" y="27661"/>
                    <a:pt x="3703" y="27727"/>
                    <a:pt x="3737" y="27761"/>
                  </a:cubicBezTo>
                  <a:lnTo>
                    <a:pt x="3737" y="28928"/>
                  </a:lnTo>
                  <a:lnTo>
                    <a:pt x="835" y="28928"/>
                  </a:lnTo>
                  <a:lnTo>
                    <a:pt x="835" y="26026"/>
                  </a:lnTo>
                  <a:close/>
                  <a:moveTo>
                    <a:pt x="36494" y="25796"/>
                  </a:moveTo>
                  <a:cubicBezTo>
                    <a:pt x="36388" y="25796"/>
                    <a:pt x="36281" y="25838"/>
                    <a:pt x="36193" y="25926"/>
                  </a:cubicBezTo>
                  <a:cubicBezTo>
                    <a:pt x="36026" y="26059"/>
                    <a:pt x="36026" y="26326"/>
                    <a:pt x="36193" y="26493"/>
                  </a:cubicBezTo>
                  <a:lnTo>
                    <a:pt x="36794" y="27127"/>
                  </a:lnTo>
                  <a:lnTo>
                    <a:pt x="27287" y="27127"/>
                  </a:lnTo>
                  <a:cubicBezTo>
                    <a:pt x="27053" y="27127"/>
                    <a:pt x="26853" y="27294"/>
                    <a:pt x="26853" y="27527"/>
                  </a:cubicBezTo>
                  <a:cubicBezTo>
                    <a:pt x="26853" y="27761"/>
                    <a:pt x="27053" y="27961"/>
                    <a:pt x="27287" y="27961"/>
                  </a:cubicBezTo>
                  <a:lnTo>
                    <a:pt x="36927" y="27961"/>
                  </a:lnTo>
                  <a:lnTo>
                    <a:pt x="36260" y="28695"/>
                  </a:lnTo>
                  <a:cubicBezTo>
                    <a:pt x="36127" y="28895"/>
                    <a:pt x="36127" y="29162"/>
                    <a:pt x="36327" y="29295"/>
                  </a:cubicBezTo>
                  <a:cubicBezTo>
                    <a:pt x="36393" y="29362"/>
                    <a:pt x="36493" y="29395"/>
                    <a:pt x="36594" y="29395"/>
                  </a:cubicBezTo>
                  <a:cubicBezTo>
                    <a:pt x="36694" y="29395"/>
                    <a:pt x="36827" y="29362"/>
                    <a:pt x="36894" y="29262"/>
                  </a:cubicBezTo>
                  <a:lnTo>
                    <a:pt x="38128" y="27794"/>
                  </a:lnTo>
                  <a:cubicBezTo>
                    <a:pt x="38261" y="27627"/>
                    <a:pt x="38261" y="27394"/>
                    <a:pt x="38095" y="27227"/>
                  </a:cubicBezTo>
                  <a:lnTo>
                    <a:pt x="36760" y="25893"/>
                  </a:lnTo>
                  <a:cubicBezTo>
                    <a:pt x="36682" y="25830"/>
                    <a:pt x="36588" y="25796"/>
                    <a:pt x="36494" y="25796"/>
                  </a:cubicBezTo>
                  <a:close/>
                  <a:moveTo>
                    <a:pt x="21369" y="1"/>
                  </a:moveTo>
                  <a:cubicBezTo>
                    <a:pt x="21279" y="1"/>
                    <a:pt x="21188" y="35"/>
                    <a:pt x="21116" y="107"/>
                  </a:cubicBezTo>
                  <a:lnTo>
                    <a:pt x="19715" y="1208"/>
                  </a:lnTo>
                  <a:cubicBezTo>
                    <a:pt x="19548" y="1275"/>
                    <a:pt x="19448" y="1442"/>
                    <a:pt x="19448" y="1609"/>
                  </a:cubicBezTo>
                  <a:cubicBezTo>
                    <a:pt x="19448" y="1775"/>
                    <a:pt x="19515" y="1875"/>
                    <a:pt x="19648" y="1975"/>
                  </a:cubicBezTo>
                  <a:lnTo>
                    <a:pt x="21082" y="3376"/>
                  </a:lnTo>
                  <a:cubicBezTo>
                    <a:pt x="21149" y="3443"/>
                    <a:pt x="21249" y="3477"/>
                    <a:pt x="21383" y="3477"/>
                  </a:cubicBezTo>
                  <a:cubicBezTo>
                    <a:pt x="21483" y="3477"/>
                    <a:pt x="21583" y="3443"/>
                    <a:pt x="21650" y="3376"/>
                  </a:cubicBezTo>
                  <a:cubicBezTo>
                    <a:pt x="21816" y="3210"/>
                    <a:pt x="21816" y="2943"/>
                    <a:pt x="21650" y="2776"/>
                  </a:cubicBezTo>
                  <a:lnTo>
                    <a:pt x="20949" y="2076"/>
                  </a:lnTo>
                  <a:lnTo>
                    <a:pt x="20949" y="2076"/>
                  </a:lnTo>
                  <a:cubicBezTo>
                    <a:pt x="27387" y="2643"/>
                    <a:pt x="32424" y="8046"/>
                    <a:pt x="32424" y="14584"/>
                  </a:cubicBezTo>
                  <a:cubicBezTo>
                    <a:pt x="32424" y="21523"/>
                    <a:pt x="26787" y="27160"/>
                    <a:pt x="19848" y="27160"/>
                  </a:cubicBezTo>
                  <a:lnTo>
                    <a:pt x="4571" y="27160"/>
                  </a:lnTo>
                  <a:lnTo>
                    <a:pt x="4571" y="25592"/>
                  </a:lnTo>
                  <a:cubicBezTo>
                    <a:pt x="4571" y="25392"/>
                    <a:pt x="4371" y="25192"/>
                    <a:pt x="4137" y="25192"/>
                  </a:cubicBezTo>
                  <a:lnTo>
                    <a:pt x="434" y="25192"/>
                  </a:lnTo>
                  <a:cubicBezTo>
                    <a:pt x="201" y="25192"/>
                    <a:pt x="1" y="25392"/>
                    <a:pt x="1" y="25592"/>
                  </a:cubicBezTo>
                  <a:lnTo>
                    <a:pt x="1" y="29328"/>
                  </a:lnTo>
                  <a:cubicBezTo>
                    <a:pt x="1" y="29562"/>
                    <a:pt x="201" y="29762"/>
                    <a:pt x="434" y="29762"/>
                  </a:cubicBezTo>
                  <a:lnTo>
                    <a:pt x="4137" y="29762"/>
                  </a:lnTo>
                  <a:cubicBezTo>
                    <a:pt x="4371" y="29762"/>
                    <a:pt x="4571" y="29562"/>
                    <a:pt x="4571" y="29328"/>
                  </a:cubicBezTo>
                  <a:lnTo>
                    <a:pt x="4571" y="27994"/>
                  </a:lnTo>
                  <a:lnTo>
                    <a:pt x="19848" y="27994"/>
                  </a:lnTo>
                  <a:cubicBezTo>
                    <a:pt x="27254" y="27994"/>
                    <a:pt x="33258" y="21990"/>
                    <a:pt x="33258" y="14584"/>
                  </a:cubicBezTo>
                  <a:cubicBezTo>
                    <a:pt x="33258" y="7579"/>
                    <a:pt x="27854" y="1842"/>
                    <a:pt x="21016" y="1242"/>
                  </a:cubicBezTo>
                  <a:lnTo>
                    <a:pt x="21616" y="741"/>
                  </a:lnTo>
                  <a:cubicBezTo>
                    <a:pt x="21816" y="608"/>
                    <a:pt x="21850" y="341"/>
                    <a:pt x="21683" y="174"/>
                  </a:cubicBezTo>
                  <a:cubicBezTo>
                    <a:pt x="21607" y="61"/>
                    <a:pt x="21488" y="1"/>
                    <a:pt x="21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54;p72">
              <a:extLst>
                <a:ext uri="{FF2B5EF4-FFF2-40B4-BE49-F238E27FC236}">
                  <a16:creationId xmlns:a16="http://schemas.microsoft.com/office/drawing/2014/main" id="{A2547DAD-4500-8483-8A3B-17B541619EB9}"/>
                </a:ext>
              </a:extLst>
            </p:cNvPr>
            <p:cNvSpPr/>
            <p:nvPr/>
          </p:nvSpPr>
          <p:spPr>
            <a:xfrm>
              <a:off x="2132525" y="804650"/>
              <a:ext cx="590450" cy="557625"/>
            </a:xfrm>
            <a:custGeom>
              <a:avLst/>
              <a:gdLst/>
              <a:ahLst/>
              <a:cxnLst/>
              <a:rect l="l" t="t" r="r" b="b"/>
              <a:pathLst>
                <a:path w="23618" h="22305" extrusionOk="0">
                  <a:moveTo>
                    <a:pt x="15678" y="7127"/>
                  </a:moveTo>
                  <a:lnTo>
                    <a:pt x="17146" y="8595"/>
                  </a:lnTo>
                  <a:lnTo>
                    <a:pt x="10875" y="14732"/>
                  </a:lnTo>
                  <a:lnTo>
                    <a:pt x="6472" y="10730"/>
                  </a:lnTo>
                  <a:lnTo>
                    <a:pt x="7873" y="9228"/>
                  </a:lnTo>
                  <a:lnTo>
                    <a:pt x="10808" y="11897"/>
                  </a:lnTo>
                  <a:lnTo>
                    <a:pt x="15678" y="7127"/>
                  </a:lnTo>
                  <a:close/>
                  <a:moveTo>
                    <a:pt x="11819" y="1"/>
                  </a:moveTo>
                  <a:cubicBezTo>
                    <a:pt x="8453" y="1"/>
                    <a:pt x="5152" y="1643"/>
                    <a:pt x="3170" y="4659"/>
                  </a:cubicBezTo>
                  <a:cubicBezTo>
                    <a:pt x="1" y="9429"/>
                    <a:pt x="1302" y="15867"/>
                    <a:pt x="6105" y="19036"/>
                  </a:cubicBezTo>
                  <a:cubicBezTo>
                    <a:pt x="6138" y="19069"/>
                    <a:pt x="6205" y="19069"/>
                    <a:pt x="6238" y="19102"/>
                  </a:cubicBezTo>
                  <a:lnTo>
                    <a:pt x="7039" y="22305"/>
                  </a:lnTo>
                  <a:lnTo>
                    <a:pt x="9574" y="20503"/>
                  </a:lnTo>
                  <a:cubicBezTo>
                    <a:pt x="10310" y="20666"/>
                    <a:pt x="11056" y="20746"/>
                    <a:pt x="11798" y="20746"/>
                  </a:cubicBezTo>
                  <a:cubicBezTo>
                    <a:pt x="15161" y="20746"/>
                    <a:pt x="18454" y="19106"/>
                    <a:pt x="20449" y="16100"/>
                  </a:cubicBezTo>
                  <a:cubicBezTo>
                    <a:pt x="23617" y="11297"/>
                    <a:pt x="22317" y="4892"/>
                    <a:pt x="17513" y="1723"/>
                  </a:cubicBezTo>
                  <a:cubicBezTo>
                    <a:pt x="15758" y="557"/>
                    <a:pt x="13778" y="1"/>
                    <a:pt x="11819"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55;p72">
              <a:extLst>
                <a:ext uri="{FF2B5EF4-FFF2-40B4-BE49-F238E27FC236}">
                  <a16:creationId xmlns:a16="http://schemas.microsoft.com/office/drawing/2014/main" id="{85C533F0-6F2D-8EB5-16B2-A2DDEF4D780D}"/>
                </a:ext>
              </a:extLst>
            </p:cNvPr>
            <p:cNvSpPr/>
            <p:nvPr/>
          </p:nvSpPr>
          <p:spPr>
            <a:xfrm>
              <a:off x="1916550" y="1456100"/>
              <a:ext cx="467850" cy="585000"/>
            </a:xfrm>
            <a:custGeom>
              <a:avLst/>
              <a:gdLst/>
              <a:ahLst/>
              <a:cxnLst/>
              <a:rect l="l" t="t" r="r" b="b"/>
              <a:pathLst>
                <a:path w="18714" h="23400" extrusionOk="0">
                  <a:moveTo>
                    <a:pt x="8942" y="1"/>
                  </a:moveTo>
                  <a:cubicBezTo>
                    <a:pt x="8029" y="1"/>
                    <a:pt x="7144" y="299"/>
                    <a:pt x="6471" y="950"/>
                  </a:cubicBezTo>
                  <a:cubicBezTo>
                    <a:pt x="6471" y="950"/>
                    <a:pt x="5637" y="1717"/>
                    <a:pt x="4737" y="3685"/>
                  </a:cubicBezTo>
                  <a:cubicBezTo>
                    <a:pt x="3102" y="7354"/>
                    <a:pt x="4470" y="12091"/>
                    <a:pt x="5671" y="14726"/>
                  </a:cubicBezTo>
                  <a:cubicBezTo>
                    <a:pt x="5271" y="14726"/>
                    <a:pt x="4904" y="14793"/>
                    <a:pt x="4503" y="14860"/>
                  </a:cubicBezTo>
                  <a:cubicBezTo>
                    <a:pt x="4103" y="14960"/>
                    <a:pt x="3703" y="15127"/>
                    <a:pt x="3302" y="15327"/>
                  </a:cubicBezTo>
                  <a:cubicBezTo>
                    <a:pt x="3169" y="15427"/>
                    <a:pt x="3036" y="15494"/>
                    <a:pt x="2902" y="15594"/>
                  </a:cubicBezTo>
                  <a:cubicBezTo>
                    <a:pt x="2635" y="15760"/>
                    <a:pt x="2402" y="15927"/>
                    <a:pt x="2202" y="16161"/>
                  </a:cubicBezTo>
                  <a:cubicBezTo>
                    <a:pt x="1901" y="16428"/>
                    <a:pt x="1668" y="16728"/>
                    <a:pt x="1434" y="17095"/>
                  </a:cubicBezTo>
                  <a:cubicBezTo>
                    <a:pt x="434" y="18696"/>
                    <a:pt x="0" y="20797"/>
                    <a:pt x="901" y="22465"/>
                  </a:cubicBezTo>
                  <a:cubicBezTo>
                    <a:pt x="1595" y="21975"/>
                    <a:pt x="2050" y="21797"/>
                    <a:pt x="2391" y="21797"/>
                  </a:cubicBezTo>
                  <a:cubicBezTo>
                    <a:pt x="3277" y="21797"/>
                    <a:pt x="3385" y="22999"/>
                    <a:pt x="4904" y="22999"/>
                  </a:cubicBezTo>
                  <a:cubicBezTo>
                    <a:pt x="8540" y="22999"/>
                    <a:pt x="12042" y="23399"/>
                    <a:pt x="12042" y="23399"/>
                  </a:cubicBezTo>
                  <a:cubicBezTo>
                    <a:pt x="12042" y="23333"/>
                    <a:pt x="12042" y="23233"/>
                    <a:pt x="12042" y="23166"/>
                  </a:cubicBezTo>
                  <a:cubicBezTo>
                    <a:pt x="12443" y="23253"/>
                    <a:pt x="12853" y="23304"/>
                    <a:pt x="13277" y="23304"/>
                  </a:cubicBezTo>
                  <a:cubicBezTo>
                    <a:pt x="13664" y="23304"/>
                    <a:pt x="14063" y="23261"/>
                    <a:pt x="14477" y="23166"/>
                  </a:cubicBezTo>
                  <a:cubicBezTo>
                    <a:pt x="15011" y="23066"/>
                    <a:pt x="15511" y="22899"/>
                    <a:pt x="16012" y="22632"/>
                  </a:cubicBezTo>
                  <a:cubicBezTo>
                    <a:pt x="16612" y="22299"/>
                    <a:pt x="18713" y="20230"/>
                    <a:pt x="16679" y="18663"/>
                  </a:cubicBezTo>
                  <a:cubicBezTo>
                    <a:pt x="16745" y="18562"/>
                    <a:pt x="16779" y="18462"/>
                    <a:pt x="16845" y="18362"/>
                  </a:cubicBezTo>
                  <a:cubicBezTo>
                    <a:pt x="17546" y="17161"/>
                    <a:pt x="17546" y="15594"/>
                    <a:pt x="17146" y="14193"/>
                  </a:cubicBezTo>
                  <a:cubicBezTo>
                    <a:pt x="17146" y="14193"/>
                    <a:pt x="17146" y="14159"/>
                    <a:pt x="17146" y="14159"/>
                  </a:cubicBezTo>
                  <a:cubicBezTo>
                    <a:pt x="17646" y="12658"/>
                    <a:pt x="18413" y="11858"/>
                    <a:pt x="17779" y="9489"/>
                  </a:cubicBezTo>
                  <a:cubicBezTo>
                    <a:pt x="17046" y="6988"/>
                    <a:pt x="15745" y="4653"/>
                    <a:pt x="13943" y="2751"/>
                  </a:cubicBezTo>
                  <a:cubicBezTo>
                    <a:pt x="12943" y="1650"/>
                    <a:pt x="11809" y="683"/>
                    <a:pt x="10408" y="249"/>
                  </a:cubicBezTo>
                  <a:cubicBezTo>
                    <a:pt x="9930" y="86"/>
                    <a:pt x="9432" y="1"/>
                    <a:pt x="894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56;p72">
              <a:extLst>
                <a:ext uri="{FF2B5EF4-FFF2-40B4-BE49-F238E27FC236}">
                  <a16:creationId xmlns:a16="http://schemas.microsoft.com/office/drawing/2014/main" id="{AAF06AB7-5BA5-5048-71C2-8A14BD6DF53B}"/>
                </a:ext>
              </a:extLst>
            </p:cNvPr>
            <p:cNvSpPr/>
            <p:nvPr/>
          </p:nvSpPr>
          <p:spPr>
            <a:xfrm>
              <a:off x="1960750" y="1511200"/>
              <a:ext cx="340250" cy="648050"/>
            </a:xfrm>
            <a:custGeom>
              <a:avLst/>
              <a:gdLst/>
              <a:ahLst/>
              <a:cxnLst/>
              <a:rect l="l" t="t" r="r" b="b"/>
              <a:pathLst>
                <a:path w="13610" h="25922" extrusionOk="0">
                  <a:moveTo>
                    <a:pt x="6352" y="1"/>
                  </a:moveTo>
                  <a:cubicBezTo>
                    <a:pt x="3121" y="1"/>
                    <a:pt x="422" y="2714"/>
                    <a:pt x="500" y="6251"/>
                  </a:cubicBezTo>
                  <a:cubicBezTo>
                    <a:pt x="600" y="10621"/>
                    <a:pt x="567" y="12522"/>
                    <a:pt x="2502" y="14891"/>
                  </a:cubicBezTo>
                  <a:cubicBezTo>
                    <a:pt x="2502" y="14957"/>
                    <a:pt x="2468" y="15024"/>
                    <a:pt x="2468" y="15124"/>
                  </a:cubicBezTo>
                  <a:cubicBezTo>
                    <a:pt x="2468" y="15191"/>
                    <a:pt x="2468" y="15258"/>
                    <a:pt x="2502" y="15324"/>
                  </a:cubicBezTo>
                  <a:cubicBezTo>
                    <a:pt x="2902" y="17693"/>
                    <a:pt x="2835" y="19261"/>
                    <a:pt x="1735" y="20595"/>
                  </a:cubicBezTo>
                  <a:cubicBezTo>
                    <a:pt x="1735" y="20595"/>
                    <a:pt x="0" y="23430"/>
                    <a:pt x="5871" y="25532"/>
                  </a:cubicBezTo>
                  <a:cubicBezTo>
                    <a:pt x="6406" y="25746"/>
                    <a:pt x="6846" y="25922"/>
                    <a:pt x="7251" y="25922"/>
                  </a:cubicBezTo>
                  <a:cubicBezTo>
                    <a:pt x="7604" y="25922"/>
                    <a:pt x="7931" y="25789"/>
                    <a:pt x="8273" y="25432"/>
                  </a:cubicBezTo>
                  <a:cubicBezTo>
                    <a:pt x="10774" y="22863"/>
                    <a:pt x="10741" y="21729"/>
                    <a:pt x="10274" y="21462"/>
                  </a:cubicBezTo>
                  <a:cubicBezTo>
                    <a:pt x="9540" y="21062"/>
                    <a:pt x="7672" y="19461"/>
                    <a:pt x="7605" y="18393"/>
                  </a:cubicBezTo>
                  <a:cubicBezTo>
                    <a:pt x="7605" y="18293"/>
                    <a:pt x="7639" y="18193"/>
                    <a:pt x="7605" y="18093"/>
                  </a:cubicBezTo>
                  <a:cubicBezTo>
                    <a:pt x="7605" y="17993"/>
                    <a:pt x="7605" y="17893"/>
                    <a:pt x="7605" y="17793"/>
                  </a:cubicBezTo>
                  <a:cubicBezTo>
                    <a:pt x="7605" y="17659"/>
                    <a:pt x="7605" y="17493"/>
                    <a:pt x="7605" y="17359"/>
                  </a:cubicBezTo>
                  <a:cubicBezTo>
                    <a:pt x="9807" y="17259"/>
                    <a:pt x="11842" y="15858"/>
                    <a:pt x="12542" y="13356"/>
                  </a:cubicBezTo>
                  <a:cubicBezTo>
                    <a:pt x="13610" y="9387"/>
                    <a:pt x="13310" y="2715"/>
                    <a:pt x="9073" y="647"/>
                  </a:cubicBezTo>
                  <a:cubicBezTo>
                    <a:pt x="8157" y="203"/>
                    <a:pt x="7234" y="1"/>
                    <a:pt x="6352"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57;p72">
              <a:extLst>
                <a:ext uri="{FF2B5EF4-FFF2-40B4-BE49-F238E27FC236}">
                  <a16:creationId xmlns:a16="http://schemas.microsoft.com/office/drawing/2014/main" id="{DDE155A8-6689-5626-F917-C3C66F9A76C1}"/>
                </a:ext>
              </a:extLst>
            </p:cNvPr>
            <p:cNvSpPr/>
            <p:nvPr/>
          </p:nvSpPr>
          <p:spPr>
            <a:xfrm>
              <a:off x="1735150" y="1455375"/>
              <a:ext cx="475800" cy="626750"/>
            </a:xfrm>
            <a:custGeom>
              <a:avLst/>
              <a:gdLst/>
              <a:ahLst/>
              <a:cxnLst/>
              <a:rect l="l" t="t" r="r" b="b"/>
              <a:pathLst>
                <a:path w="19032" h="25070" extrusionOk="0">
                  <a:moveTo>
                    <a:pt x="10829" y="1"/>
                  </a:moveTo>
                  <a:cubicBezTo>
                    <a:pt x="9601" y="1"/>
                    <a:pt x="8558" y="427"/>
                    <a:pt x="7990" y="1913"/>
                  </a:cubicBezTo>
                  <a:cubicBezTo>
                    <a:pt x="5255" y="8918"/>
                    <a:pt x="1252" y="7951"/>
                    <a:pt x="2119" y="10085"/>
                  </a:cubicBezTo>
                  <a:cubicBezTo>
                    <a:pt x="2419" y="10652"/>
                    <a:pt x="2986" y="10986"/>
                    <a:pt x="3587" y="10986"/>
                  </a:cubicBezTo>
                  <a:cubicBezTo>
                    <a:pt x="3754" y="10986"/>
                    <a:pt x="3920" y="10953"/>
                    <a:pt x="4054" y="10886"/>
                  </a:cubicBezTo>
                  <a:lnTo>
                    <a:pt x="4054" y="10886"/>
                  </a:lnTo>
                  <a:cubicBezTo>
                    <a:pt x="3887" y="11053"/>
                    <a:pt x="3654" y="11220"/>
                    <a:pt x="3487" y="11386"/>
                  </a:cubicBezTo>
                  <a:cubicBezTo>
                    <a:pt x="2419" y="12387"/>
                    <a:pt x="1419" y="13555"/>
                    <a:pt x="1018" y="14956"/>
                  </a:cubicBezTo>
                  <a:cubicBezTo>
                    <a:pt x="918" y="15189"/>
                    <a:pt x="852" y="15456"/>
                    <a:pt x="852" y="15689"/>
                  </a:cubicBezTo>
                  <a:cubicBezTo>
                    <a:pt x="852" y="16824"/>
                    <a:pt x="1752" y="17724"/>
                    <a:pt x="2886" y="17724"/>
                  </a:cubicBezTo>
                  <a:cubicBezTo>
                    <a:pt x="2786" y="17824"/>
                    <a:pt x="1719" y="18925"/>
                    <a:pt x="1552" y="19225"/>
                  </a:cubicBezTo>
                  <a:cubicBezTo>
                    <a:pt x="0" y="21802"/>
                    <a:pt x="704" y="25070"/>
                    <a:pt x="3473" y="25070"/>
                  </a:cubicBezTo>
                  <a:cubicBezTo>
                    <a:pt x="4037" y="25070"/>
                    <a:pt x="4687" y="24934"/>
                    <a:pt x="5421" y="24629"/>
                  </a:cubicBezTo>
                  <a:cubicBezTo>
                    <a:pt x="6589" y="24129"/>
                    <a:pt x="9825" y="22928"/>
                    <a:pt x="9825" y="22928"/>
                  </a:cubicBezTo>
                  <a:cubicBezTo>
                    <a:pt x="9825" y="22928"/>
                    <a:pt x="10146" y="23224"/>
                    <a:pt x="10461" y="23224"/>
                  </a:cubicBezTo>
                  <a:cubicBezTo>
                    <a:pt x="10771" y="23224"/>
                    <a:pt x="11075" y="22936"/>
                    <a:pt x="11059" y="21794"/>
                  </a:cubicBezTo>
                  <a:lnTo>
                    <a:pt x="11059" y="21794"/>
                  </a:lnTo>
                  <a:lnTo>
                    <a:pt x="11159" y="21861"/>
                  </a:lnTo>
                  <a:cubicBezTo>
                    <a:pt x="11159" y="21827"/>
                    <a:pt x="11159" y="21827"/>
                    <a:pt x="11159" y="21794"/>
                  </a:cubicBezTo>
                  <a:cubicBezTo>
                    <a:pt x="10358" y="20026"/>
                    <a:pt x="10058" y="18091"/>
                    <a:pt x="10292" y="16156"/>
                  </a:cubicBezTo>
                  <a:cubicBezTo>
                    <a:pt x="10292" y="16023"/>
                    <a:pt x="10292" y="15923"/>
                    <a:pt x="10325" y="15823"/>
                  </a:cubicBezTo>
                  <a:cubicBezTo>
                    <a:pt x="10358" y="15489"/>
                    <a:pt x="10458" y="15089"/>
                    <a:pt x="10525" y="14822"/>
                  </a:cubicBezTo>
                  <a:cubicBezTo>
                    <a:pt x="10558" y="14522"/>
                    <a:pt x="10659" y="14288"/>
                    <a:pt x="10725" y="14022"/>
                  </a:cubicBezTo>
                  <a:cubicBezTo>
                    <a:pt x="10892" y="13521"/>
                    <a:pt x="11059" y="13054"/>
                    <a:pt x="11292" y="12587"/>
                  </a:cubicBezTo>
                  <a:cubicBezTo>
                    <a:pt x="11426" y="12287"/>
                    <a:pt x="11559" y="12053"/>
                    <a:pt x="11726" y="11787"/>
                  </a:cubicBezTo>
                  <a:lnTo>
                    <a:pt x="11826" y="11586"/>
                  </a:lnTo>
                  <a:cubicBezTo>
                    <a:pt x="12493" y="10452"/>
                    <a:pt x="13427" y="9518"/>
                    <a:pt x="14561" y="8885"/>
                  </a:cubicBezTo>
                  <a:cubicBezTo>
                    <a:pt x="17630" y="7317"/>
                    <a:pt x="19031" y="5215"/>
                    <a:pt x="18497" y="3481"/>
                  </a:cubicBezTo>
                  <a:cubicBezTo>
                    <a:pt x="18131" y="2213"/>
                    <a:pt x="16730" y="1112"/>
                    <a:pt x="14194" y="545"/>
                  </a:cubicBezTo>
                  <a:lnTo>
                    <a:pt x="14061" y="512"/>
                  </a:lnTo>
                  <a:cubicBezTo>
                    <a:pt x="12965" y="287"/>
                    <a:pt x="11835" y="1"/>
                    <a:pt x="10829"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8;p72">
              <a:extLst>
                <a:ext uri="{FF2B5EF4-FFF2-40B4-BE49-F238E27FC236}">
                  <a16:creationId xmlns:a16="http://schemas.microsoft.com/office/drawing/2014/main" id="{CE74257A-9E0A-9F3F-C36C-3E30DACEC37D}"/>
                </a:ext>
              </a:extLst>
            </p:cNvPr>
            <p:cNvSpPr/>
            <p:nvPr/>
          </p:nvSpPr>
          <p:spPr>
            <a:xfrm>
              <a:off x="1910700" y="1698800"/>
              <a:ext cx="111900" cy="113500"/>
            </a:xfrm>
            <a:custGeom>
              <a:avLst/>
              <a:gdLst/>
              <a:ahLst/>
              <a:cxnLst/>
              <a:rect l="l" t="t" r="r" b="b"/>
              <a:pathLst>
                <a:path w="4476" h="4540" extrusionOk="0">
                  <a:moveTo>
                    <a:pt x="1891" y="0"/>
                  </a:moveTo>
                  <a:cubicBezTo>
                    <a:pt x="1806" y="0"/>
                    <a:pt x="1721" y="5"/>
                    <a:pt x="1635" y="15"/>
                  </a:cubicBezTo>
                  <a:cubicBezTo>
                    <a:pt x="468" y="148"/>
                    <a:pt x="1" y="1483"/>
                    <a:pt x="501" y="2617"/>
                  </a:cubicBezTo>
                  <a:cubicBezTo>
                    <a:pt x="968" y="3584"/>
                    <a:pt x="1802" y="4218"/>
                    <a:pt x="2569" y="4485"/>
                  </a:cubicBezTo>
                  <a:cubicBezTo>
                    <a:pt x="2679" y="4522"/>
                    <a:pt x="2785" y="4540"/>
                    <a:pt x="2887" y="4540"/>
                  </a:cubicBezTo>
                  <a:cubicBezTo>
                    <a:pt x="3871" y="4540"/>
                    <a:pt x="4476" y="2901"/>
                    <a:pt x="4204" y="1783"/>
                  </a:cubicBezTo>
                  <a:cubicBezTo>
                    <a:pt x="3956" y="763"/>
                    <a:pt x="2964" y="0"/>
                    <a:pt x="1891" y="0"/>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59;p72">
              <a:extLst>
                <a:ext uri="{FF2B5EF4-FFF2-40B4-BE49-F238E27FC236}">
                  <a16:creationId xmlns:a16="http://schemas.microsoft.com/office/drawing/2014/main" id="{A073B17C-023E-290D-A169-6AAE5B344E27}"/>
                </a:ext>
              </a:extLst>
            </p:cNvPr>
            <p:cNvSpPr/>
            <p:nvPr/>
          </p:nvSpPr>
          <p:spPr>
            <a:xfrm>
              <a:off x="1944050" y="1718350"/>
              <a:ext cx="207675" cy="252700"/>
            </a:xfrm>
            <a:custGeom>
              <a:avLst/>
              <a:gdLst/>
              <a:ahLst/>
              <a:cxnLst/>
              <a:rect l="l" t="t" r="r" b="b"/>
              <a:pathLst>
                <a:path w="8307" h="10108" extrusionOk="0">
                  <a:moveTo>
                    <a:pt x="101" y="0"/>
                  </a:moveTo>
                  <a:cubicBezTo>
                    <a:pt x="68" y="0"/>
                    <a:pt x="1" y="67"/>
                    <a:pt x="1" y="100"/>
                  </a:cubicBezTo>
                  <a:cubicBezTo>
                    <a:pt x="1" y="167"/>
                    <a:pt x="68" y="234"/>
                    <a:pt x="101" y="234"/>
                  </a:cubicBezTo>
                  <a:cubicBezTo>
                    <a:pt x="501" y="234"/>
                    <a:pt x="902" y="400"/>
                    <a:pt x="1202" y="701"/>
                  </a:cubicBezTo>
                  <a:cubicBezTo>
                    <a:pt x="1469" y="1001"/>
                    <a:pt x="1635" y="1401"/>
                    <a:pt x="1635" y="1801"/>
                  </a:cubicBezTo>
                  <a:cubicBezTo>
                    <a:pt x="1635" y="1835"/>
                    <a:pt x="1669" y="1901"/>
                    <a:pt x="1735" y="1901"/>
                  </a:cubicBezTo>
                  <a:cubicBezTo>
                    <a:pt x="1769" y="1901"/>
                    <a:pt x="1836" y="1868"/>
                    <a:pt x="1836" y="1801"/>
                  </a:cubicBezTo>
                  <a:cubicBezTo>
                    <a:pt x="1836" y="1334"/>
                    <a:pt x="1669" y="867"/>
                    <a:pt x="1335" y="534"/>
                  </a:cubicBezTo>
                  <a:cubicBezTo>
                    <a:pt x="1035" y="234"/>
                    <a:pt x="568" y="33"/>
                    <a:pt x="101" y="0"/>
                  </a:cubicBezTo>
                  <a:close/>
                  <a:moveTo>
                    <a:pt x="3203" y="6638"/>
                  </a:moveTo>
                  <a:cubicBezTo>
                    <a:pt x="3203" y="6705"/>
                    <a:pt x="3203" y="6772"/>
                    <a:pt x="3203" y="6805"/>
                  </a:cubicBezTo>
                  <a:cubicBezTo>
                    <a:pt x="4537" y="8406"/>
                    <a:pt x="6305" y="9540"/>
                    <a:pt x="8307" y="10107"/>
                  </a:cubicBezTo>
                  <a:cubicBezTo>
                    <a:pt x="8307" y="10007"/>
                    <a:pt x="8273" y="9907"/>
                    <a:pt x="8273" y="9807"/>
                  </a:cubicBezTo>
                  <a:cubicBezTo>
                    <a:pt x="8273" y="9707"/>
                    <a:pt x="8273" y="9607"/>
                    <a:pt x="8273" y="9507"/>
                  </a:cubicBezTo>
                  <a:cubicBezTo>
                    <a:pt x="8273" y="9373"/>
                    <a:pt x="8273" y="9207"/>
                    <a:pt x="8273" y="9073"/>
                  </a:cubicBezTo>
                  <a:cubicBezTo>
                    <a:pt x="8203" y="9076"/>
                    <a:pt x="8132" y="9077"/>
                    <a:pt x="8061" y="9077"/>
                  </a:cubicBezTo>
                  <a:cubicBezTo>
                    <a:pt x="6423" y="9077"/>
                    <a:pt x="4713" y="8339"/>
                    <a:pt x="3370" y="6805"/>
                  </a:cubicBezTo>
                  <a:cubicBezTo>
                    <a:pt x="3303" y="6738"/>
                    <a:pt x="3270" y="6705"/>
                    <a:pt x="3203" y="6638"/>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60;p72">
              <a:extLst>
                <a:ext uri="{FF2B5EF4-FFF2-40B4-BE49-F238E27FC236}">
                  <a16:creationId xmlns:a16="http://schemas.microsoft.com/office/drawing/2014/main" id="{BECBA9BB-12A3-0B50-FC34-C8A55937E28C}"/>
                </a:ext>
              </a:extLst>
            </p:cNvPr>
            <p:cNvSpPr/>
            <p:nvPr/>
          </p:nvSpPr>
          <p:spPr>
            <a:xfrm>
              <a:off x="1926550" y="1476500"/>
              <a:ext cx="223525" cy="529850"/>
            </a:xfrm>
            <a:custGeom>
              <a:avLst/>
              <a:gdLst/>
              <a:ahLst/>
              <a:cxnLst/>
              <a:rect l="l" t="t" r="r" b="b"/>
              <a:pathLst>
                <a:path w="8941" h="21194" extrusionOk="0">
                  <a:moveTo>
                    <a:pt x="4971" y="0"/>
                  </a:moveTo>
                  <a:cubicBezTo>
                    <a:pt x="4637" y="34"/>
                    <a:pt x="4337" y="201"/>
                    <a:pt x="4170" y="501"/>
                  </a:cubicBezTo>
                  <a:cubicBezTo>
                    <a:pt x="4070" y="768"/>
                    <a:pt x="3970" y="1068"/>
                    <a:pt x="3937" y="1401"/>
                  </a:cubicBezTo>
                  <a:cubicBezTo>
                    <a:pt x="3470" y="2869"/>
                    <a:pt x="2135" y="2802"/>
                    <a:pt x="1301" y="4103"/>
                  </a:cubicBezTo>
                  <a:cubicBezTo>
                    <a:pt x="467" y="5404"/>
                    <a:pt x="0" y="7206"/>
                    <a:pt x="934" y="8473"/>
                  </a:cubicBezTo>
                  <a:cubicBezTo>
                    <a:pt x="1235" y="8773"/>
                    <a:pt x="1501" y="9140"/>
                    <a:pt x="1768" y="9507"/>
                  </a:cubicBezTo>
                  <a:cubicBezTo>
                    <a:pt x="2369" y="10575"/>
                    <a:pt x="1702" y="11909"/>
                    <a:pt x="1668" y="13143"/>
                  </a:cubicBezTo>
                  <a:cubicBezTo>
                    <a:pt x="1635" y="14277"/>
                    <a:pt x="1568" y="15645"/>
                    <a:pt x="2502" y="16245"/>
                  </a:cubicBezTo>
                  <a:cubicBezTo>
                    <a:pt x="3269" y="16779"/>
                    <a:pt x="3736" y="17646"/>
                    <a:pt x="3770" y="18580"/>
                  </a:cubicBezTo>
                  <a:cubicBezTo>
                    <a:pt x="3770" y="18847"/>
                    <a:pt x="2869" y="20815"/>
                    <a:pt x="2836" y="21116"/>
                  </a:cubicBezTo>
                  <a:cubicBezTo>
                    <a:pt x="2827" y="21170"/>
                    <a:pt x="2841" y="21194"/>
                    <a:pt x="2872" y="21194"/>
                  </a:cubicBezTo>
                  <a:cubicBezTo>
                    <a:pt x="3071" y="21194"/>
                    <a:pt x="3964" y="20281"/>
                    <a:pt x="4321" y="20281"/>
                  </a:cubicBezTo>
                  <a:cubicBezTo>
                    <a:pt x="4326" y="20281"/>
                    <a:pt x="4332" y="20281"/>
                    <a:pt x="4337" y="20282"/>
                  </a:cubicBezTo>
                  <a:cubicBezTo>
                    <a:pt x="4387" y="20292"/>
                    <a:pt x="4436" y="20296"/>
                    <a:pt x="4483" y="20296"/>
                  </a:cubicBezTo>
                  <a:cubicBezTo>
                    <a:pt x="4756" y="20296"/>
                    <a:pt x="4990" y="20142"/>
                    <a:pt x="5104" y="19915"/>
                  </a:cubicBezTo>
                  <a:cubicBezTo>
                    <a:pt x="5137" y="19881"/>
                    <a:pt x="5171" y="19848"/>
                    <a:pt x="5171" y="19781"/>
                  </a:cubicBezTo>
                  <a:cubicBezTo>
                    <a:pt x="5905" y="18380"/>
                    <a:pt x="5971" y="16746"/>
                    <a:pt x="5338" y="15311"/>
                  </a:cubicBezTo>
                  <a:cubicBezTo>
                    <a:pt x="4971" y="14477"/>
                    <a:pt x="4604" y="13677"/>
                    <a:pt x="4237" y="12876"/>
                  </a:cubicBezTo>
                  <a:cubicBezTo>
                    <a:pt x="3836" y="12076"/>
                    <a:pt x="3670" y="11175"/>
                    <a:pt x="3803" y="10274"/>
                  </a:cubicBezTo>
                  <a:cubicBezTo>
                    <a:pt x="4170" y="8273"/>
                    <a:pt x="8940" y="3736"/>
                    <a:pt x="5137" y="67"/>
                  </a:cubicBezTo>
                  <a:cubicBezTo>
                    <a:pt x="5104" y="34"/>
                    <a:pt x="5037" y="0"/>
                    <a:pt x="497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61;p72">
              <a:extLst>
                <a:ext uri="{FF2B5EF4-FFF2-40B4-BE49-F238E27FC236}">
                  <a16:creationId xmlns:a16="http://schemas.microsoft.com/office/drawing/2014/main" id="{5F9D100A-A67F-28DE-CCEA-EA0C0E5D940A}"/>
                </a:ext>
              </a:extLst>
            </p:cNvPr>
            <p:cNvSpPr/>
            <p:nvPr/>
          </p:nvSpPr>
          <p:spPr>
            <a:xfrm>
              <a:off x="2197575" y="1716675"/>
              <a:ext cx="39225" cy="86450"/>
            </a:xfrm>
            <a:custGeom>
              <a:avLst/>
              <a:gdLst/>
              <a:ahLst/>
              <a:cxnLst/>
              <a:rect l="l" t="t" r="r" b="b"/>
              <a:pathLst>
                <a:path w="1569" h="3458" extrusionOk="0">
                  <a:moveTo>
                    <a:pt x="167" y="0"/>
                  </a:moveTo>
                  <a:lnTo>
                    <a:pt x="0" y="3303"/>
                  </a:lnTo>
                  <a:cubicBezTo>
                    <a:pt x="0" y="3303"/>
                    <a:pt x="368" y="3458"/>
                    <a:pt x="809" y="3458"/>
                  </a:cubicBezTo>
                  <a:cubicBezTo>
                    <a:pt x="947" y="3458"/>
                    <a:pt x="1092" y="3442"/>
                    <a:pt x="1235" y="3403"/>
                  </a:cubicBezTo>
                  <a:cubicBezTo>
                    <a:pt x="1435" y="3336"/>
                    <a:pt x="1568" y="3069"/>
                    <a:pt x="1435" y="2869"/>
                  </a:cubicBezTo>
                  <a:cubicBezTo>
                    <a:pt x="734" y="1768"/>
                    <a:pt x="167" y="0"/>
                    <a:pt x="16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62;p72">
              <a:extLst>
                <a:ext uri="{FF2B5EF4-FFF2-40B4-BE49-F238E27FC236}">
                  <a16:creationId xmlns:a16="http://schemas.microsoft.com/office/drawing/2014/main" id="{8FE53825-F668-5245-AF20-AB70109D2BD0}"/>
                </a:ext>
              </a:extLst>
            </p:cNvPr>
            <p:cNvSpPr/>
            <p:nvPr/>
          </p:nvSpPr>
          <p:spPr>
            <a:xfrm>
              <a:off x="2121675" y="1792550"/>
              <a:ext cx="68425" cy="69250"/>
            </a:xfrm>
            <a:custGeom>
              <a:avLst/>
              <a:gdLst/>
              <a:ahLst/>
              <a:cxnLst/>
              <a:rect l="l" t="t" r="r" b="b"/>
              <a:pathLst>
                <a:path w="2737" h="2770" extrusionOk="0">
                  <a:moveTo>
                    <a:pt x="301" y="1"/>
                  </a:moveTo>
                  <a:cubicBezTo>
                    <a:pt x="301" y="1"/>
                    <a:pt x="201" y="134"/>
                    <a:pt x="134" y="368"/>
                  </a:cubicBezTo>
                  <a:cubicBezTo>
                    <a:pt x="68" y="568"/>
                    <a:pt x="1" y="835"/>
                    <a:pt x="34" y="1135"/>
                  </a:cubicBezTo>
                  <a:cubicBezTo>
                    <a:pt x="101" y="1635"/>
                    <a:pt x="501" y="2236"/>
                    <a:pt x="1635" y="2669"/>
                  </a:cubicBezTo>
                  <a:cubicBezTo>
                    <a:pt x="1702" y="2736"/>
                    <a:pt x="1802" y="2736"/>
                    <a:pt x="1869" y="2769"/>
                  </a:cubicBezTo>
                  <a:cubicBezTo>
                    <a:pt x="1869" y="2769"/>
                    <a:pt x="2369" y="1936"/>
                    <a:pt x="2736" y="1535"/>
                  </a:cubicBezTo>
                  <a:cubicBezTo>
                    <a:pt x="2736" y="1535"/>
                    <a:pt x="2603" y="1469"/>
                    <a:pt x="2369" y="1368"/>
                  </a:cubicBezTo>
                  <a:cubicBezTo>
                    <a:pt x="1802" y="1102"/>
                    <a:pt x="768" y="601"/>
                    <a:pt x="30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63;p72">
              <a:extLst>
                <a:ext uri="{FF2B5EF4-FFF2-40B4-BE49-F238E27FC236}">
                  <a16:creationId xmlns:a16="http://schemas.microsoft.com/office/drawing/2014/main" id="{77878728-C4C7-F800-84D7-2F1ED5053A17}"/>
                </a:ext>
              </a:extLst>
            </p:cNvPr>
            <p:cNvSpPr/>
            <p:nvPr/>
          </p:nvSpPr>
          <p:spPr>
            <a:xfrm>
              <a:off x="2125025" y="1792550"/>
              <a:ext cx="55900" cy="43400"/>
            </a:xfrm>
            <a:custGeom>
              <a:avLst/>
              <a:gdLst/>
              <a:ahLst/>
              <a:cxnLst/>
              <a:rect l="l" t="t" r="r" b="b"/>
              <a:pathLst>
                <a:path w="2236" h="1736" extrusionOk="0">
                  <a:moveTo>
                    <a:pt x="167" y="1"/>
                  </a:moveTo>
                  <a:cubicBezTo>
                    <a:pt x="167" y="1"/>
                    <a:pt x="67" y="134"/>
                    <a:pt x="0" y="368"/>
                  </a:cubicBezTo>
                  <a:cubicBezTo>
                    <a:pt x="201" y="835"/>
                    <a:pt x="901" y="1302"/>
                    <a:pt x="1968" y="1735"/>
                  </a:cubicBezTo>
                  <a:lnTo>
                    <a:pt x="2235" y="1368"/>
                  </a:lnTo>
                  <a:cubicBezTo>
                    <a:pt x="1668" y="1102"/>
                    <a:pt x="634" y="60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64;p72">
              <a:extLst>
                <a:ext uri="{FF2B5EF4-FFF2-40B4-BE49-F238E27FC236}">
                  <a16:creationId xmlns:a16="http://schemas.microsoft.com/office/drawing/2014/main" id="{7E9B5A4F-A233-7DE8-71EC-6E020F345942}"/>
                </a:ext>
              </a:extLst>
            </p:cNvPr>
            <p:cNvSpPr/>
            <p:nvPr/>
          </p:nvSpPr>
          <p:spPr>
            <a:xfrm>
              <a:off x="2094175" y="1651000"/>
              <a:ext cx="183475" cy="21500"/>
            </a:xfrm>
            <a:custGeom>
              <a:avLst/>
              <a:gdLst/>
              <a:ahLst/>
              <a:cxnLst/>
              <a:rect l="l" t="t" r="r" b="b"/>
              <a:pathLst>
                <a:path w="7339" h="860" extrusionOk="0">
                  <a:moveTo>
                    <a:pt x="5993" y="28"/>
                  </a:moveTo>
                  <a:cubicBezTo>
                    <a:pt x="5625" y="28"/>
                    <a:pt x="5388" y="141"/>
                    <a:pt x="5371" y="159"/>
                  </a:cubicBezTo>
                  <a:cubicBezTo>
                    <a:pt x="5271" y="192"/>
                    <a:pt x="5271" y="326"/>
                    <a:pt x="5304" y="426"/>
                  </a:cubicBezTo>
                  <a:cubicBezTo>
                    <a:pt x="5355" y="528"/>
                    <a:pt x="5425" y="571"/>
                    <a:pt x="5500" y="571"/>
                  </a:cubicBezTo>
                  <a:cubicBezTo>
                    <a:pt x="5524" y="571"/>
                    <a:pt x="5547" y="567"/>
                    <a:pt x="5571" y="559"/>
                  </a:cubicBezTo>
                  <a:cubicBezTo>
                    <a:pt x="5588" y="542"/>
                    <a:pt x="5764" y="463"/>
                    <a:pt x="6040" y="463"/>
                  </a:cubicBezTo>
                  <a:cubicBezTo>
                    <a:pt x="6300" y="463"/>
                    <a:pt x="6650" y="533"/>
                    <a:pt x="7039" y="793"/>
                  </a:cubicBezTo>
                  <a:cubicBezTo>
                    <a:pt x="7072" y="826"/>
                    <a:pt x="7139" y="826"/>
                    <a:pt x="7172" y="826"/>
                  </a:cubicBezTo>
                  <a:cubicBezTo>
                    <a:pt x="7239" y="793"/>
                    <a:pt x="7272" y="793"/>
                    <a:pt x="7305" y="726"/>
                  </a:cubicBezTo>
                  <a:cubicBezTo>
                    <a:pt x="7339" y="626"/>
                    <a:pt x="7305" y="492"/>
                    <a:pt x="7205" y="426"/>
                  </a:cubicBezTo>
                  <a:cubicBezTo>
                    <a:pt x="6738" y="115"/>
                    <a:pt x="6315" y="28"/>
                    <a:pt x="5993" y="28"/>
                  </a:cubicBezTo>
                  <a:close/>
                  <a:moveTo>
                    <a:pt x="1409" y="0"/>
                  </a:moveTo>
                  <a:cubicBezTo>
                    <a:pt x="1051" y="0"/>
                    <a:pt x="584" y="92"/>
                    <a:pt x="134" y="459"/>
                  </a:cubicBezTo>
                  <a:cubicBezTo>
                    <a:pt x="34" y="526"/>
                    <a:pt x="0" y="659"/>
                    <a:pt x="100" y="759"/>
                  </a:cubicBezTo>
                  <a:cubicBezTo>
                    <a:pt x="134" y="826"/>
                    <a:pt x="167" y="826"/>
                    <a:pt x="234" y="859"/>
                  </a:cubicBezTo>
                  <a:cubicBezTo>
                    <a:pt x="300" y="859"/>
                    <a:pt x="334" y="859"/>
                    <a:pt x="400" y="826"/>
                  </a:cubicBezTo>
                  <a:cubicBezTo>
                    <a:pt x="767" y="526"/>
                    <a:pt x="1143" y="451"/>
                    <a:pt x="1430" y="451"/>
                  </a:cubicBezTo>
                  <a:cubicBezTo>
                    <a:pt x="1718" y="451"/>
                    <a:pt x="1918" y="526"/>
                    <a:pt x="1935" y="526"/>
                  </a:cubicBezTo>
                  <a:cubicBezTo>
                    <a:pt x="1958" y="534"/>
                    <a:pt x="1984" y="538"/>
                    <a:pt x="2010" y="538"/>
                  </a:cubicBezTo>
                  <a:cubicBezTo>
                    <a:pt x="2092" y="538"/>
                    <a:pt x="2176" y="494"/>
                    <a:pt x="2202" y="392"/>
                  </a:cubicBezTo>
                  <a:cubicBezTo>
                    <a:pt x="2235" y="292"/>
                    <a:pt x="2168" y="159"/>
                    <a:pt x="2035" y="92"/>
                  </a:cubicBezTo>
                  <a:cubicBezTo>
                    <a:pt x="2018" y="92"/>
                    <a:pt x="1768" y="0"/>
                    <a:pt x="1409"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5;p72">
              <a:extLst>
                <a:ext uri="{FF2B5EF4-FFF2-40B4-BE49-F238E27FC236}">
                  <a16:creationId xmlns:a16="http://schemas.microsoft.com/office/drawing/2014/main" id="{BB999C8E-91E0-BA72-79FB-E133264C7BB8}"/>
                </a:ext>
              </a:extLst>
            </p:cNvPr>
            <p:cNvSpPr/>
            <p:nvPr/>
          </p:nvSpPr>
          <p:spPr>
            <a:xfrm>
              <a:off x="2119175" y="1691650"/>
              <a:ext cx="150150" cy="55950"/>
            </a:xfrm>
            <a:custGeom>
              <a:avLst/>
              <a:gdLst/>
              <a:ahLst/>
              <a:cxnLst/>
              <a:rect l="l" t="t" r="r" b="b"/>
              <a:pathLst>
                <a:path w="6006" h="2238" extrusionOk="0">
                  <a:moveTo>
                    <a:pt x="1502" y="1"/>
                  </a:moveTo>
                  <a:lnTo>
                    <a:pt x="435" y="167"/>
                  </a:lnTo>
                  <a:cubicBezTo>
                    <a:pt x="234" y="267"/>
                    <a:pt x="34" y="568"/>
                    <a:pt x="34" y="968"/>
                  </a:cubicBezTo>
                  <a:cubicBezTo>
                    <a:pt x="1" y="1435"/>
                    <a:pt x="234" y="1869"/>
                    <a:pt x="535" y="1902"/>
                  </a:cubicBezTo>
                  <a:cubicBezTo>
                    <a:pt x="547" y="1903"/>
                    <a:pt x="560" y="1904"/>
                    <a:pt x="572" y="1904"/>
                  </a:cubicBezTo>
                  <a:cubicBezTo>
                    <a:pt x="857" y="1904"/>
                    <a:pt x="1102" y="1547"/>
                    <a:pt x="1102" y="1068"/>
                  </a:cubicBezTo>
                  <a:cubicBezTo>
                    <a:pt x="1102" y="801"/>
                    <a:pt x="1035" y="534"/>
                    <a:pt x="902" y="368"/>
                  </a:cubicBezTo>
                  <a:cubicBezTo>
                    <a:pt x="1235" y="301"/>
                    <a:pt x="1502" y="1"/>
                    <a:pt x="1502" y="1"/>
                  </a:cubicBezTo>
                  <a:close/>
                  <a:moveTo>
                    <a:pt x="6005" y="401"/>
                  </a:moveTo>
                  <a:lnTo>
                    <a:pt x="4938" y="534"/>
                  </a:lnTo>
                  <a:cubicBezTo>
                    <a:pt x="4938" y="568"/>
                    <a:pt x="4938" y="568"/>
                    <a:pt x="4938" y="568"/>
                  </a:cubicBezTo>
                  <a:cubicBezTo>
                    <a:pt x="4704" y="601"/>
                    <a:pt x="4504" y="935"/>
                    <a:pt x="4504" y="1335"/>
                  </a:cubicBezTo>
                  <a:cubicBezTo>
                    <a:pt x="4471" y="1802"/>
                    <a:pt x="4704" y="2202"/>
                    <a:pt x="5004" y="2236"/>
                  </a:cubicBezTo>
                  <a:cubicBezTo>
                    <a:pt x="5017" y="2237"/>
                    <a:pt x="5030" y="2238"/>
                    <a:pt x="5042" y="2238"/>
                  </a:cubicBezTo>
                  <a:cubicBezTo>
                    <a:pt x="5324" y="2238"/>
                    <a:pt x="5540" y="1882"/>
                    <a:pt x="5572" y="1435"/>
                  </a:cubicBezTo>
                  <a:cubicBezTo>
                    <a:pt x="5572" y="1168"/>
                    <a:pt x="5505" y="935"/>
                    <a:pt x="5371" y="768"/>
                  </a:cubicBezTo>
                  <a:cubicBezTo>
                    <a:pt x="5705" y="734"/>
                    <a:pt x="6005" y="401"/>
                    <a:pt x="6005" y="40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66;p72">
              <a:extLst>
                <a:ext uri="{FF2B5EF4-FFF2-40B4-BE49-F238E27FC236}">
                  <a16:creationId xmlns:a16="http://schemas.microsoft.com/office/drawing/2014/main" id="{6BEC71AB-3C1B-B08E-0220-4480B868F73D}"/>
                </a:ext>
              </a:extLst>
            </p:cNvPr>
            <p:cNvSpPr/>
            <p:nvPr/>
          </p:nvSpPr>
          <p:spPr>
            <a:xfrm>
              <a:off x="1812300" y="4812225"/>
              <a:ext cx="180500" cy="293675"/>
            </a:xfrm>
            <a:custGeom>
              <a:avLst/>
              <a:gdLst/>
              <a:ahLst/>
              <a:cxnLst/>
              <a:rect l="l" t="t" r="r" b="b"/>
              <a:pathLst>
                <a:path w="7220" h="11747" extrusionOk="0">
                  <a:moveTo>
                    <a:pt x="4337" y="0"/>
                  </a:moveTo>
                  <a:cubicBezTo>
                    <a:pt x="4337" y="0"/>
                    <a:pt x="4103" y="0"/>
                    <a:pt x="3736" y="67"/>
                  </a:cubicBezTo>
                  <a:cubicBezTo>
                    <a:pt x="2869" y="234"/>
                    <a:pt x="1068" y="667"/>
                    <a:pt x="0" y="3169"/>
                  </a:cubicBezTo>
                  <a:lnTo>
                    <a:pt x="467" y="3836"/>
                  </a:lnTo>
                  <a:lnTo>
                    <a:pt x="1401" y="3436"/>
                  </a:lnTo>
                  <a:lnTo>
                    <a:pt x="1969" y="6271"/>
                  </a:lnTo>
                  <a:lnTo>
                    <a:pt x="5871" y="11742"/>
                  </a:lnTo>
                  <a:cubicBezTo>
                    <a:pt x="5871" y="11742"/>
                    <a:pt x="5897" y="11746"/>
                    <a:pt x="5939" y="11746"/>
                  </a:cubicBezTo>
                  <a:cubicBezTo>
                    <a:pt x="6218" y="11746"/>
                    <a:pt x="7220" y="11570"/>
                    <a:pt x="6205" y="8873"/>
                  </a:cubicBezTo>
                  <a:cubicBezTo>
                    <a:pt x="6138" y="8740"/>
                    <a:pt x="6105" y="8573"/>
                    <a:pt x="6071" y="8406"/>
                  </a:cubicBezTo>
                  <a:cubicBezTo>
                    <a:pt x="5705" y="6538"/>
                    <a:pt x="6472" y="3002"/>
                    <a:pt x="6472" y="3002"/>
                  </a:cubicBezTo>
                  <a:lnTo>
                    <a:pt x="4337"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67;p72">
              <a:extLst>
                <a:ext uri="{FF2B5EF4-FFF2-40B4-BE49-F238E27FC236}">
                  <a16:creationId xmlns:a16="http://schemas.microsoft.com/office/drawing/2014/main" id="{32C0AAF3-8883-9ED9-12E9-12F2755109D0}"/>
                </a:ext>
              </a:extLst>
            </p:cNvPr>
            <p:cNvSpPr/>
            <p:nvPr/>
          </p:nvSpPr>
          <p:spPr>
            <a:xfrm>
              <a:off x="1812300" y="4812225"/>
              <a:ext cx="180500" cy="293675"/>
            </a:xfrm>
            <a:custGeom>
              <a:avLst/>
              <a:gdLst/>
              <a:ahLst/>
              <a:cxnLst/>
              <a:rect l="l" t="t" r="r" b="b"/>
              <a:pathLst>
                <a:path w="7220" h="11747" extrusionOk="0">
                  <a:moveTo>
                    <a:pt x="4337" y="0"/>
                  </a:moveTo>
                  <a:cubicBezTo>
                    <a:pt x="4337" y="0"/>
                    <a:pt x="4103" y="0"/>
                    <a:pt x="3736" y="67"/>
                  </a:cubicBezTo>
                  <a:cubicBezTo>
                    <a:pt x="2869" y="234"/>
                    <a:pt x="1068" y="667"/>
                    <a:pt x="0" y="3169"/>
                  </a:cubicBezTo>
                  <a:lnTo>
                    <a:pt x="467" y="3836"/>
                  </a:lnTo>
                  <a:lnTo>
                    <a:pt x="1401" y="3436"/>
                  </a:lnTo>
                  <a:lnTo>
                    <a:pt x="1969" y="6271"/>
                  </a:lnTo>
                  <a:lnTo>
                    <a:pt x="5871" y="11742"/>
                  </a:lnTo>
                  <a:cubicBezTo>
                    <a:pt x="5871" y="11742"/>
                    <a:pt x="5897" y="11746"/>
                    <a:pt x="5939" y="11746"/>
                  </a:cubicBezTo>
                  <a:cubicBezTo>
                    <a:pt x="6218" y="11746"/>
                    <a:pt x="7220" y="11570"/>
                    <a:pt x="6205" y="8873"/>
                  </a:cubicBezTo>
                  <a:cubicBezTo>
                    <a:pt x="6138" y="8740"/>
                    <a:pt x="6105" y="8573"/>
                    <a:pt x="6071" y="8406"/>
                  </a:cubicBezTo>
                  <a:cubicBezTo>
                    <a:pt x="5705" y="6538"/>
                    <a:pt x="6472" y="3002"/>
                    <a:pt x="6472" y="3002"/>
                  </a:cubicBezTo>
                  <a:lnTo>
                    <a:pt x="4337" y="0"/>
                  </a:ln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68;p72">
              <a:extLst>
                <a:ext uri="{FF2B5EF4-FFF2-40B4-BE49-F238E27FC236}">
                  <a16:creationId xmlns:a16="http://schemas.microsoft.com/office/drawing/2014/main" id="{D63D6F74-E525-8C36-32DB-1061191BB2F0}"/>
                </a:ext>
              </a:extLst>
            </p:cNvPr>
            <p:cNvSpPr/>
            <p:nvPr/>
          </p:nvSpPr>
          <p:spPr>
            <a:xfrm>
              <a:off x="1905700" y="4810550"/>
              <a:ext cx="80925" cy="211850"/>
            </a:xfrm>
            <a:custGeom>
              <a:avLst/>
              <a:gdLst/>
              <a:ahLst/>
              <a:cxnLst/>
              <a:rect l="l" t="t" r="r" b="b"/>
              <a:pathLst>
                <a:path w="3237" h="8474" extrusionOk="0">
                  <a:moveTo>
                    <a:pt x="1502" y="1"/>
                  </a:moveTo>
                  <a:cubicBezTo>
                    <a:pt x="1502" y="1"/>
                    <a:pt x="367" y="67"/>
                    <a:pt x="0" y="134"/>
                  </a:cubicBezTo>
                  <a:cubicBezTo>
                    <a:pt x="701" y="234"/>
                    <a:pt x="67" y="3403"/>
                    <a:pt x="367" y="5204"/>
                  </a:cubicBezTo>
                  <a:cubicBezTo>
                    <a:pt x="634" y="6805"/>
                    <a:pt x="1335" y="8307"/>
                    <a:pt x="2335" y="8473"/>
                  </a:cubicBezTo>
                  <a:cubicBezTo>
                    <a:pt x="1969" y="6605"/>
                    <a:pt x="3236" y="2402"/>
                    <a:pt x="3236" y="2402"/>
                  </a:cubicBezTo>
                  <a:lnTo>
                    <a:pt x="1502"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69;p72">
              <a:extLst>
                <a:ext uri="{FF2B5EF4-FFF2-40B4-BE49-F238E27FC236}">
                  <a16:creationId xmlns:a16="http://schemas.microsoft.com/office/drawing/2014/main" id="{90086CF2-558B-DD0A-DC0D-C7962BAD89D8}"/>
                </a:ext>
              </a:extLst>
            </p:cNvPr>
            <p:cNvSpPr/>
            <p:nvPr/>
          </p:nvSpPr>
          <p:spPr>
            <a:xfrm>
              <a:off x="1926550" y="4965675"/>
              <a:ext cx="319425" cy="140125"/>
            </a:xfrm>
            <a:custGeom>
              <a:avLst/>
              <a:gdLst/>
              <a:ahLst/>
              <a:cxnLst/>
              <a:rect l="l" t="t" r="r" b="b"/>
              <a:pathLst>
                <a:path w="12777" h="5605" extrusionOk="0">
                  <a:moveTo>
                    <a:pt x="1401" y="0"/>
                  </a:moveTo>
                  <a:cubicBezTo>
                    <a:pt x="1401" y="0"/>
                    <a:pt x="1268" y="167"/>
                    <a:pt x="1101" y="534"/>
                  </a:cubicBezTo>
                  <a:cubicBezTo>
                    <a:pt x="701" y="1334"/>
                    <a:pt x="0" y="3036"/>
                    <a:pt x="1401" y="5404"/>
                  </a:cubicBezTo>
                  <a:lnTo>
                    <a:pt x="2202" y="5404"/>
                  </a:lnTo>
                  <a:lnTo>
                    <a:pt x="2435" y="4403"/>
                  </a:lnTo>
                  <a:lnTo>
                    <a:pt x="5071" y="5604"/>
                  </a:lnTo>
                  <a:lnTo>
                    <a:pt x="11709" y="5604"/>
                  </a:lnTo>
                  <a:cubicBezTo>
                    <a:pt x="11709" y="5604"/>
                    <a:pt x="12776" y="4537"/>
                    <a:pt x="9607" y="3669"/>
                  </a:cubicBezTo>
                  <a:cubicBezTo>
                    <a:pt x="9474" y="3636"/>
                    <a:pt x="9307" y="3569"/>
                    <a:pt x="9174" y="3503"/>
                  </a:cubicBezTo>
                  <a:cubicBezTo>
                    <a:pt x="7472" y="2702"/>
                    <a:pt x="5071" y="0"/>
                    <a:pt x="5071"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70;p72">
              <a:extLst>
                <a:ext uri="{FF2B5EF4-FFF2-40B4-BE49-F238E27FC236}">
                  <a16:creationId xmlns:a16="http://schemas.microsoft.com/office/drawing/2014/main" id="{9B707F55-8F6C-4DF8-EE60-61EABC06EB18}"/>
                </a:ext>
              </a:extLst>
            </p:cNvPr>
            <p:cNvSpPr/>
            <p:nvPr/>
          </p:nvSpPr>
          <p:spPr>
            <a:xfrm>
              <a:off x="1954075" y="4941475"/>
              <a:ext cx="201825" cy="122100"/>
            </a:xfrm>
            <a:custGeom>
              <a:avLst/>
              <a:gdLst/>
              <a:ahLst/>
              <a:cxnLst/>
              <a:rect l="l" t="t" r="r" b="b"/>
              <a:pathLst>
                <a:path w="8073" h="4884" extrusionOk="0">
                  <a:moveTo>
                    <a:pt x="3669" y="1"/>
                  </a:moveTo>
                  <a:lnTo>
                    <a:pt x="734" y="67"/>
                  </a:lnTo>
                  <a:cubicBezTo>
                    <a:pt x="734" y="67"/>
                    <a:pt x="167" y="1135"/>
                    <a:pt x="0" y="1502"/>
                  </a:cubicBezTo>
                  <a:cubicBezTo>
                    <a:pt x="47" y="1449"/>
                    <a:pt x="110" y="1424"/>
                    <a:pt x="189" y="1424"/>
                  </a:cubicBezTo>
                  <a:cubicBezTo>
                    <a:pt x="900" y="1424"/>
                    <a:pt x="2831" y="3419"/>
                    <a:pt x="4303" y="4170"/>
                  </a:cubicBezTo>
                  <a:cubicBezTo>
                    <a:pt x="5171" y="4594"/>
                    <a:pt x="6100" y="4884"/>
                    <a:pt x="6861" y="4884"/>
                  </a:cubicBezTo>
                  <a:cubicBezTo>
                    <a:pt x="7358" y="4884"/>
                    <a:pt x="7783" y="4760"/>
                    <a:pt x="8073" y="4471"/>
                  </a:cubicBezTo>
                  <a:cubicBezTo>
                    <a:pt x="6371" y="3670"/>
                    <a:pt x="3669" y="1"/>
                    <a:pt x="3669"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71;p72">
              <a:extLst>
                <a:ext uri="{FF2B5EF4-FFF2-40B4-BE49-F238E27FC236}">
                  <a16:creationId xmlns:a16="http://schemas.microsoft.com/office/drawing/2014/main" id="{C95F2B22-0EBA-D754-4274-73BEE6688F05}"/>
                </a:ext>
              </a:extLst>
            </p:cNvPr>
            <p:cNvSpPr/>
            <p:nvPr/>
          </p:nvSpPr>
          <p:spPr>
            <a:xfrm>
              <a:off x="1752250" y="2692375"/>
              <a:ext cx="807275" cy="2256625"/>
            </a:xfrm>
            <a:custGeom>
              <a:avLst/>
              <a:gdLst/>
              <a:ahLst/>
              <a:cxnLst/>
              <a:rect l="l" t="t" r="r" b="b"/>
              <a:pathLst>
                <a:path w="32291" h="90265" extrusionOk="0">
                  <a:moveTo>
                    <a:pt x="16279" y="30088"/>
                  </a:moveTo>
                  <a:cubicBezTo>
                    <a:pt x="17580" y="34625"/>
                    <a:pt x="19181" y="39695"/>
                    <a:pt x="21149" y="45333"/>
                  </a:cubicBezTo>
                  <a:cubicBezTo>
                    <a:pt x="18481" y="49302"/>
                    <a:pt x="16246" y="54239"/>
                    <a:pt x="14444" y="59243"/>
                  </a:cubicBezTo>
                  <a:cubicBezTo>
                    <a:pt x="14077" y="60277"/>
                    <a:pt x="13711" y="61311"/>
                    <a:pt x="13377" y="62345"/>
                  </a:cubicBezTo>
                  <a:cubicBezTo>
                    <a:pt x="14077" y="51871"/>
                    <a:pt x="14811" y="42664"/>
                    <a:pt x="14811" y="42664"/>
                  </a:cubicBezTo>
                  <a:cubicBezTo>
                    <a:pt x="14978" y="40329"/>
                    <a:pt x="15579" y="35592"/>
                    <a:pt x="16279" y="30088"/>
                  </a:cubicBezTo>
                  <a:close/>
                  <a:moveTo>
                    <a:pt x="6072" y="0"/>
                  </a:moveTo>
                  <a:cubicBezTo>
                    <a:pt x="6072" y="0"/>
                    <a:pt x="1" y="4137"/>
                    <a:pt x="835" y="19081"/>
                  </a:cubicBezTo>
                  <a:cubicBezTo>
                    <a:pt x="1168" y="25285"/>
                    <a:pt x="3303" y="40896"/>
                    <a:pt x="3103" y="43298"/>
                  </a:cubicBezTo>
                  <a:cubicBezTo>
                    <a:pt x="768" y="61644"/>
                    <a:pt x="5405" y="90265"/>
                    <a:pt x="5405" y="90265"/>
                  </a:cubicBezTo>
                  <a:lnTo>
                    <a:pt x="12276" y="89931"/>
                  </a:lnTo>
                  <a:cubicBezTo>
                    <a:pt x="12243" y="89364"/>
                    <a:pt x="12243" y="88697"/>
                    <a:pt x="12209" y="87963"/>
                  </a:cubicBezTo>
                  <a:lnTo>
                    <a:pt x="12443" y="87963"/>
                  </a:lnTo>
                  <a:cubicBezTo>
                    <a:pt x="13444" y="85261"/>
                    <a:pt x="15011" y="81359"/>
                    <a:pt x="16946" y="76889"/>
                  </a:cubicBezTo>
                  <a:cubicBezTo>
                    <a:pt x="18781" y="72652"/>
                    <a:pt x="20949" y="67916"/>
                    <a:pt x="23217" y="63179"/>
                  </a:cubicBezTo>
                  <a:cubicBezTo>
                    <a:pt x="24952" y="59610"/>
                    <a:pt x="28121" y="55673"/>
                    <a:pt x="29889" y="52371"/>
                  </a:cubicBezTo>
                  <a:cubicBezTo>
                    <a:pt x="31523" y="49336"/>
                    <a:pt x="32290" y="45900"/>
                    <a:pt x="32090" y="42431"/>
                  </a:cubicBezTo>
                  <a:lnTo>
                    <a:pt x="32090" y="42397"/>
                  </a:lnTo>
                  <a:lnTo>
                    <a:pt x="29355" y="25752"/>
                  </a:lnTo>
                  <a:cubicBezTo>
                    <a:pt x="28388" y="18280"/>
                    <a:pt x="25119" y="5237"/>
                    <a:pt x="25119" y="5237"/>
                  </a:cubicBezTo>
                  <a:lnTo>
                    <a:pt x="23718" y="0"/>
                  </a:lnTo>
                  <a:lnTo>
                    <a:pt x="10575" y="0"/>
                  </a:lnTo>
                  <a:cubicBezTo>
                    <a:pt x="10575" y="0"/>
                    <a:pt x="10575" y="34"/>
                    <a:pt x="10575" y="100"/>
                  </a:cubicBezTo>
                  <a:lnTo>
                    <a:pt x="6072"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72;p72">
              <a:extLst>
                <a:ext uri="{FF2B5EF4-FFF2-40B4-BE49-F238E27FC236}">
                  <a16:creationId xmlns:a16="http://schemas.microsoft.com/office/drawing/2014/main" id="{551E89F9-5FC2-FCFF-2389-CDAC73E34923}"/>
                </a:ext>
              </a:extLst>
            </p:cNvPr>
            <p:cNvSpPr/>
            <p:nvPr/>
          </p:nvSpPr>
          <p:spPr>
            <a:xfrm>
              <a:off x="1771425" y="2712375"/>
              <a:ext cx="491225" cy="2179100"/>
            </a:xfrm>
            <a:custGeom>
              <a:avLst/>
              <a:gdLst/>
              <a:ahLst/>
              <a:cxnLst/>
              <a:rect l="l" t="t" r="r" b="b"/>
              <a:pathLst>
                <a:path w="19649" h="87164" extrusionOk="0">
                  <a:moveTo>
                    <a:pt x="10909" y="1"/>
                  </a:moveTo>
                  <a:lnTo>
                    <a:pt x="1" y="14244"/>
                  </a:lnTo>
                  <a:lnTo>
                    <a:pt x="1" y="16012"/>
                  </a:lnTo>
                  <a:lnTo>
                    <a:pt x="9808" y="17180"/>
                  </a:lnTo>
                  <a:lnTo>
                    <a:pt x="10909" y="1"/>
                  </a:lnTo>
                  <a:close/>
                  <a:moveTo>
                    <a:pt x="17747" y="16446"/>
                  </a:moveTo>
                  <a:lnTo>
                    <a:pt x="17747" y="16446"/>
                  </a:lnTo>
                  <a:cubicBezTo>
                    <a:pt x="17580" y="16646"/>
                    <a:pt x="17380" y="16846"/>
                    <a:pt x="17147" y="17080"/>
                  </a:cubicBezTo>
                  <a:cubicBezTo>
                    <a:pt x="16579" y="21316"/>
                    <a:pt x="15979" y="25786"/>
                    <a:pt x="15445" y="29822"/>
                  </a:cubicBezTo>
                  <a:cubicBezTo>
                    <a:pt x="16046" y="31390"/>
                    <a:pt x="16713" y="33125"/>
                    <a:pt x="17347" y="35226"/>
                  </a:cubicBezTo>
                  <a:cubicBezTo>
                    <a:pt x="19648" y="23985"/>
                    <a:pt x="17747" y="16446"/>
                    <a:pt x="17747" y="16446"/>
                  </a:cubicBezTo>
                  <a:close/>
                  <a:moveTo>
                    <a:pt x="13677" y="58443"/>
                  </a:moveTo>
                  <a:cubicBezTo>
                    <a:pt x="13310" y="59477"/>
                    <a:pt x="12944" y="60511"/>
                    <a:pt x="12610" y="61545"/>
                  </a:cubicBezTo>
                  <a:cubicBezTo>
                    <a:pt x="11976" y="71018"/>
                    <a:pt x="11376" y="81526"/>
                    <a:pt x="11442" y="87163"/>
                  </a:cubicBezTo>
                  <a:lnTo>
                    <a:pt x="11676" y="87163"/>
                  </a:lnTo>
                  <a:cubicBezTo>
                    <a:pt x="12677" y="84461"/>
                    <a:pt x="14244" y="80559"/>
                    <a:pt x="16179" y="76089"/>
                  </a:cubicBezTo>
                  <a:cubicBezTo>
                    <a:pt x="15645" y="70151"/>
                    <a:pt x="14611" y="63613"/>
                    <a:pt x="13677" y="58443"/>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73;p72">
              <a:extLst>
                <a:ext uri="{FF2B5EF4-FFF2-40B4-BE49-F238E27FC236}">
                  <a16:creationId xmlns:a16="http://schemas.microsoft.com/office/drawing/2014/main" id="{345AE665-4460-01CD-D992-E8B7C9B9BC70}"/>
                </a:ext>
              </a:extLst>
            </p:cNvPr>
            <p:cNvSpPr/>
            <p:nvPr/>
          </p:nvSpPr>
          <p:spPr>
            <a:xfrm>
              <a:off x="1788950" y="1971025"/>
              <a:ext cx="608800" cy="752225"/>
            </a:xfrm>
            <a:custGeom>
              <a:avLst/>
              <a:gdLst/>
              <a:ahLst/>
              <a:cxnLst/>
              <a:rect l="l" t="t" r="r" b="b"/>
              <a:pathLst>
                <a:path w="24352" h="30089" extrusionOk="0">
                  <a:moveTo>
                    <a:pt x="10675" y="0"/>
                  </a:moveTo>
                  <a:lnTo>
                    <a:pt x="9074" y="768"/>
                  </a:lnTo>
                  <a:lnTo>
                    <a:pt x="9874" y="3069"/>
                  </a:lnTo>
                  <a:cubicBezTo>
                    <a:pt x="8840" y="3136"/>
                    <a:pt x="7806" y="3203"/>
                    <a:pt x="6672" y="3303"/>
                  </a:cubicBezTo>
                  <a:cubicBezTo>
                    <a:pt x="6272" y="3336"/>
                    <a:pt x="5871" y="3369"/>
                    <a:pt x="5438" y="3436"/>
                  </a:cubicBezTo>
                  <a:cubicBezTo>
                    <a:pt x="5071" y="3469"/>
                    <a:pt x="1468" y="3570"/>
                    <a:pt x="1468" y="3570"/>
                  </a:cubicBezTo>
                  <a:cubicBezTo>
                    <a:pt x="1468" y="3570"/>
                    <a:pt x="0" y="6638"/>
                    <a:pt x="868" y="9374"/>
                  </a:cubicBezTo>
                  <a:cubicBezTo>
                    <a:pt x="3536" y="17746"/>
                    <a:pt x="5071" y="25752"/>
                    <a:pt x="5438" y="30088"/>
                  </a:cubicBezTo>
                  <a:lnTo>
                    <a:pt x="21883" y="29788"/>
                  </a:lnTo>
                  <a:cubicBezTo>
                    <a:pt x="22083" y="25585"/>
                    <a:pt x="24251" y="21249"/>
                    <a:pt x="24251" y="18247"/>
                  </a:cubicBezTo>
                  <a:cubicBezTo>
                    <a:pt x="24351" y="13844"/>
                    <a:pt x="23484" y="13043"/>
                    <a:pt x="23350" y="11208"/>
                  </a:cubicBezTo>
                  <a:cubicBezTo>
                    <a:pt x="23150" y="7906"/>
                    <a:pt x="19147" y="3236"/>
                    <a:pt x="19147" y="3236"/>
                  </a:cubicBezTo>
                  <a:cubicBezTo>
                    <a:pt x="18947" y="3236"/>
                    <a:pt x="17446" y="3203"/>
                    <a:pt x="17246" y="3169"/>
                  </a:cubicBezTo>
                  <a:cubicBezTo>
                    <a:pt x="17013" y="3169"/>
                    <a:pt x="16779" y="3136"/>
                    <a:pt x="16546" y="3136"/>
                  </a:cubicBezTo>
                  <a:lnTo>
                    <a:pt x="14644" y="534"/>
                  </a:lnTo>
                  <a:lnTo>
                    <a:pt x="13644" y="2202"/>
                  </a:lnTo>
                  <a:lnTo>
                    <a:pt x="10675" y="0"/>
                  </a:lnTo>
                  <a:close/>
                </a:path>
              </a:pathLst>
            </a:custGeom>
            <a:solidFill>
              <a:srgbClr val="CFD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74;p72">
              <a:extLst>
                <a:ext uri="{FF2B5EF4-FFF2-40B4-BE49-F238E27FC236}">
                  <a16:creationId xmlns:a16="http://schemas.microsoft.com/office/drawing/2014/main" id="{7EEFEB3D-BAB6-2EFB-40D4-9A012467AA0A}"/>
                </a:ext>
              </a:extLst>
            </p:cNvPr>
            <p:cNvSpPr/>
            <p:nvPr/>
          </p:nvSpPr>
          <p:spPr>
            <a:xfrm>
              <a:off x="1572125" y="1990200"/>
              <a:ext cx="527900" cy="1117500"/>
            </a:xfrm>
            <a:custGeom>
              <a:avLst/>
              <a:gdLst/>
              <a:ahLst/>
              <a:cxnLst/>
              <a:rect l="l" t="t" r="r" b="b"/>
              <a:pathLst>
                <a:path w="21116" h="44700" extrusionOk="0">
                  <a:moveTo>
                    <a:pt x="10575" y="15945"/>
                  </a:moveTo>
                  <a:cubicBezTo>
                    <a:pt x="10842" y="16913"/>
                    <a:pt x="11075" y="17880"/>
                    <a:pt x="11342" y="18814"/>
                  </a:cubicBezTo>
                  <a:cubicBezTo>
                    <a:pt x="11409" y="19114"/>
                    <a:pt x="11509" y="19414"/>
                    <a:pt x="11576" y="19681"/>
                  </a:cubicBezTo>
                  <a:lnTo>
                    <a:pt x="8540" y="19047"/>
                  </a:lnTo>
                  <a:lnTo>
                    <a:pt x="10575" y="15945"/>
                  </a:lnTo>
                  <a:close/>
                  <a:moveTo>
                    <a:pt x="17747" y="1"/>
                  </a:moveTo>
                  <a:cubicBezTo>
                    <a:pt x="17313" y="367"/>
                    <a:pt x="16546" y="901"/>
                    <a:pt x="15879" y="1335"/>
                  </a:cubicBezTo>
                  <a:lnTo>
                    <a:pt x="11242" y="1935"/>
                  </a:lnTo>
                  <a:cubicBezTo>
                    <a:pt x="8573" y="2369"/>
                    <a:pt x="2936" y="14211"/>
                    <a:pt x="668" y="20048"/>
                  </a:cubicBezTo>
                  <a:cubicBezTo>
                    <a:pt x="1" y="21816"/>
                    <a:pt x="1502" y="24084"/>
                    <a:pt x="2803" y="24451"/>
                  </a:cubicBezTo>
                  <a:cubicBezTo>
                    <a:pt x="4204" y="24818"/>
                    <a:pt x="8206" y="25219"/>
                    <a:pt x="12076" y="25519"/>
                  </a:cubicBezTo>
                  <a:lnTo>
                    <a:pt x="5671" y="43465"/>
                  </a:lnTo>
                  <a:lnTo>
                    <a:pt x="17213" y="44699"/>
                  </a:lnTo>
                  <a:cubicBezTo>
                    <a:pt x="17213" y="44699"/>
                    <a:pt x="18414" y="34992"/>
                    <a:pt x="19114" y="25986"/>
                  </a:cubicBezTo>
                  <a:cubicBezTo>
                    <a:pt x="20015" y="26052"/>
                    <a:pt x="20549" y="26086"/>
                    <a:pt x="20549" y="26086"/>
                  </a:cubicBezTo>
                  <a:lnTo>
                    <a:pt x="21116" y="21683"/>
                  </a:lnTo>
                  <a:lnTo>
                    <a:pt x="19414" y="21316"/>
                  </a:lnTo>
                  <a:cubicBezTo>
                    <a:pt x="19515" y="19414"/>
                    <a:pt x="19581" y="17613"/>
                    <a:pt x="19581" y="16079"/>
                  </a:cubicBezTo>
                  <a:cubicBezTo>
                    <a:pt x="20148" y="4671"/>
                    <a:pt x="17813" y="101"/>
                    <a:pt x="17813" y="101"/>
                  </a:cubicBezTo>
                  <a:lnTo>
                    <a:pt x="17747"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75;p72">
              <a:extLst>
                <a:ext uri="{FF2B5EF4-FFF2-40B4-BE49-F238E27FC236}">
                  <a16:creationId xmlns:a16="http://schemas.microsoft.com/office/drawing/2014/main" id="{DA7FEF70-7373-B23E-FA1F-A4F62D1005BA}"/>
                </a:ext>
              </a:extLst>
            </p:cNvPr>
            <p:cNvSpPr/>
            <p:nvPr/>
          </p:nvSpPr>
          <p:spPr>
            <a:xfrm>
              <a:off x="2637050" y="2152175"/>
              <a:ext cx="206850" cy="189125"/>
            </a:xfrm>
            <a:custGeom>
              <a:avLst/>
              <a:gdLst/>
              <a:ahLst/>
              <a:cxnLst/>
              <a:rect l="l" t="t" r="r" b="b"/>
              <a:pathLst>
                <a:path w="8274" h="7565" extrusionOk="0">
                  <a:moveTo>
                    <a:pt x="6591" y="0"/>
                  </a:moveTo>
                  <a:cubicBezTo>
                    <a:pt x="6251" y="0"/>
                    <a:pt x="5771" y="560"/>
                    <a:pt x="5771" y="560"/>
                  </a:cubicBezTo>
                  <a:cubicBezTo>
                    <a:pt x="5771" y="560"/>
                    <a:pt x="5951" y="97"/>
                    <a:pt x="5589" y="97"/>
                  </a:cubicBezTo>
                  <a:cubicBezTo>
                    <a:pt x="5539" y="97"/>
                    <a:pt x="5478" y="106"/>
                    <a:pt x="5405" y="126"/>
                  </a:cubicBezTo>
                  <a:cubicBezTo>
                    <a:pt x="4837" y="293"/>
                    <a:pt x="2469" y="3162"/>
                    <a:pt x="2069" y="3329"/>
                  </a:cubicBezTo>
                  <a:cubicBezTo>
                    <a:pt x="2024" y="3347"/>
                    <a:pt x="1983" y="3356"/>
                    <a:pt x="1945" y="3356"/>
                  </a:cubicBezTo>
                  <a:cubicBezTo>
                    <a:pt x="1639" y="3356"/>
                    <a:pt x="1520" y="2799"/>
                    <a:pt x="1402" y="2294"/>
                  </a:cubicBezTo>
                  <a:cubicBezTo>
                    <a:pt x="1328" y="1877"/>
                    <a:pt x="1074" y="1243"/>
                    <a:pt x="851" y="1243"/>
                  </a:cubicBezTo>
                  <a:cubicBezTo>
                    <a:pt x="772" y="1243"/>
                    <a:pt x="696" y="1325"/>
                    <a:pt x="634" y="1527"/>
                  </a:cubicBezTo>
                  <a:cubicBezTo>
                    <a:pt x="401" y="2261"/>
                    <a:pt x="468" y="3128"/>
                    <a:pt x="234" y="4162"/>
                  </a:cubicBezTo>
                  <a:cubicBezTo>
                    <a:pt x="1" y="5163"/>
                    <a:pt x="668" y="6231"/>
                    <a:pt x="668" y="6231"/>
                  </a:cubicBezTo>
                  <a:cubicBezTo>
                    <a:pt x="668" y="6231"/>
                    <a:pt x="1135" y="6931"/>
                    <a:pt x="2136" y="7365"/>
                  </a:cubicBezTo>
                  <a:cubicBezTo>
                    <a:pt x="2439" y="7501"/>
                    <a:pt x="2719" y="7564"/>
                    <a:pt x="2987" y="7564"/>
                  </a:cubicBezTo>
                  <a:cubicBezTo>
                    <a:pt x="3576" y="7564"/>
                    <a:pt x="4108" y="7258"/>
                    <a:pt x="4704" y="6731"/>
                  </a:cubicBezTo>
                  <a:cubicBezTo>
                    <a:pt x="5405" y="6097"/>
                    <a:pt x="6405" y="4629"/>
                    <a:pt x="7039" y="3962"/>
                  </a:cubicBezTo>
                  <a:cubicBezTo>
                    <a:pt x="7706" y="3228"/>
                    <a:pt x="8273" y="2294"/>
                    <a:pt x="7773" y="2228"/>
                  </a:cubicBezTo>
                  <a:cubicBezTo>
                    <a:pt x="7767" y="2227"/>
                    <a:pt x="7761" y="2227"/>
                    <a:pt x="7755" y="2227"/>
                  </a:cubicBezTo>
                  <a:cubicBezTo>
                    <a:pt x="7250" y="2227"/>
                    <a:pt x="6272" y="3629"/>
                    <a:pt x="6272" y="3629"/>
                  </a:cubicBezTo>
                  <a:cubicBezTo>
                    <a:pt x="6272" y="3462"/>
                    <a:pt x="8073" y="1027"/>
                    <a:pt x="7806" y="727"/>
                  </a:cubicBezTo>
                  <a:cubicBezTo>
                    <a:pt x="7728" y="633"/>
                    <a:pt x="7613" y="576"/>
                    <a:pt x="7476" y="576"/>
                  </a:cubicBezTo>
                  <a:cubicBezTo>
                    <a:pt x="7320" y="576"/>
                    <a:pt x="7134" y="649"/>
                    <a:pt x="6939" y="827"/>
                  </a:cubicBezTo>
                  <a:cubicBezTo>
                    <a:pt x="6675" y="1090"/>
                    <a:pt x="5175" y="2948"/>
                    <a:pt x="5074" y="3090"/>
                  </a:cubicBezTo>
                  <a:lnTo>
                    <a:pt x="5074" y="3090"/>
                  </a:lnTo>
                  <a:cubicBezTo>
                    <a:pt x="5140" y="2996"/>
                    <a:pt x="6220" y="1436"/>
                    <a:pt x="6705" y="660"/>
                  </a:cubicBezTo>
                  <a:cubicBezTo>
                    <a:pt x="6906" y="326"/>
                    <a:pt x="6772" y="60"/>
                    <a:pt x="6705" y="26"/>
                  </a:cubicBezTo>
                  <a:cubicBezTo>
                    <a:pt x="6670" y="8"/>
                    <a:pt x="6631" y="0"/>
                    <a:pt x="6591" y="0"/>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76;p72">
              <a:extLst>
                <a:ext uri="{FF2B5EF4-FFF2-40B4-BE49-F238E27FC236}">
                  <a16:creationId xmlns:a16="http://schemas.microsoft.com/office/drawing/2014/main" id="{B4FF3C86-1D3D-B04E-B27A-C43A9CC854F0}"/>
                </a:ext>
              </a:extLst>
            </p:cNvPr>
            <p:cNvSpPr/>
            <p:nvPr/>
          </p:nvSpPr>
          <p:spPr>
            <a:xfrm>
              <a:off x="2743800" y="2165525"/>
              <a:ext cx="38375" cy="49025"/>
            </a:xfrm>
            <a:custGeom>
              <a:avLst/>
              <a:gdLst/>
              <a:ahLst/>
              <a:cxnLst/>
              <a:rect l="l" t="t" r="r" b="b"/>
              <a:pathLst>
                <a:path w="1535" h="1961" extrusionOk="0">
                  <a:moveTo>
                    <a:pt x="1401" y="1"/>
                  </a:moveTo>
                  <a:cubicBezTo>
                    <a:pt x="1376" y="1"/>
                    <a:pt x="1351" y="9"/>
                    <a:pt x="1335" y="26"/>
                  </a:cubicBezTo>
                  <a:cubicBezTo>
                    <a:pt x="868" y="593"/>
                    <a:pt x="434" y="1193"/>
                    <a:pt x="34" y="1794"/>
                  </a:cubicBezTo>
                  <a:cubicBezTo>
                    <a:pt x="0" y="1827"/>
                    <a:pt x="0" y="1894"/>
                    <a:pt x="34" y="1927"/>
                  </a:cubicBezTo>
                  <a:cubicBezTo>
                    <a:pt x="67" y="1961"/>
                    <a:pt x="100" y="1961"/>
                    <a:pt x="100" y="1961"/>
                  </a:cubicBezTo>
                  <a:cubicBezTo>
                    <a:pt x="134" y="1961"/>
                    <a:pt x="167" y="1927"/>
                    <a:pt x="201" y="1927"/>
                  </a:cubicBezTo>
                  <a:cubicBezTo>
                    <a:pt x="601" y="1293"/>
                    <a:pt x="1034" y="726"/>
                    <a:pt x="1501" y="159"/>
                  </a:cubicBezTo>
                  <a:cubicBezTo>
                    <a:pt x="1535" y="126"/>
                    <a:pt x="1501" y="59"/>
                    <a:pt x="1468" y="26"/>
                  </a:cubicBezTo>
                  <a:cubicBezTo>
                    <a:pt x="1451" y="9"/>
                    <a:pt x="1426" y="1"/>
                    <a:pt x="140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77;p72">
              <a:extLst>
                <a:ext uri="{FF2B5EF4-FFF2-40B4-BE49-F238E27FC236}">
                  <a16:creationId xmlns:a16="http://schemas.microsoft.com/office/drawing/2014/main" id="{C8F27336-175F-7FC4-F492-2D6779F6038A}"/>
                </a:ext>
              </a:extLst>
            </p:cNvPr>
            <p:cNvSpPr/>
            <p:nvPr/>
          </p:nvSpPr>
          <p:spPr>
            <a:xfrm>
              <a:off x="2726275" y="2211700"/>
              <a:ext cx="60900" cy="47875"/>
            </a:xfrm>
            <a:custGeom>
              <a:avLst/>
              <a:gdLst/>
              <a:ahLst/>
              <a:cxnLst/>
              <a:rect l="l" t="t" r="r" b="b"/>
              <a:pathLst>
                <a:path w="2436" h="1915" extrusionOk="0">
                  <a:moveTo>
                    <a:pt x="115" y="0"/>
                  </a:moveTo>
                  <a:cubicBezTo>
                    <a:pt x="70" y="0"/>
                    <a:pt x="34" y="31"/>
                    <a:pt x="34" y="80"/>
                  </a:cubicBezTo>
                  <a:cubicBezTo>
                    <a:pt x="1" y="114"/>
                    <a:pt x="34" y="180"/>
                    <a:pt x="68" y="214"/>
                  </a:cubicBezTo>
                  <a:cubicBezTo>
                    <a:pt x="935" y="547"/>
                    <a:pt x="1702" y="1114"/>
                    <a:pt x="2236" y="1882"/>
                  </a:cubicBezTo>
                  <a:cubicBezTo>
                    <a:pt x="2269" y="1882"/>
                    <a:pt x="2303" y="1915"/>
                    <a:pt x="2303" y="1915"/>
                  </a:cubicBezTo>
                  <a:cubicBezTo>
                    <a:pt x="2336" y="1915"/>
                    <a:pt x="2369" y="1915"/>
                    <a:pt x="2369" y="1882"/>
                  </a:cubicBezTo>
                  <a:cubicBezTo>
                    <a:pt x="2436" y="1848"/>
                    <a:pt x="2436" y="1781"/>
                    <a:pt x="2403" y="1748"/>
                  </a:cubicBezTo>
                  <a:cubicBezTo>
                    <a:pt x="1836" y="981"/>
                    <a:pt x="1035" y="347"/>
                    <a:pt x="168" y="14"/>
                  </a:cubicBezTo>
                  <a:cubicBezTo>
                    <a:pt x="150" y="5"/>
                    <a:pt x="132" y="0"/>
                    <a:pt x="11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78;p72">
              <a:extLst>
                <a:ext uri="{FF2B5EF4-FFF2-40B4-BE49-F238E27FC236}">
                  <a16:creationId xmlns:a16="http://schemas.microsoft.com/office/drawing/2014/main" id="{E9B66EB2-0DC3-D20E-E340-1A58315EAE71}"/>
                </a:ext>
              </a:extLst>
            </p:cNvPr>
            <p:cNvSpPr/>
            <p:nvPr/>
          </p:nvSpPr>
          <p:spPr>
            <a:xfrm>
              <a:off x="2688750" y="2244000"/>
              <a:ext cx="16700" cy="58125"/>
            </a:xfrm>
            <a:custGeom>
              <a:avLst/>
              <a:gdLst/>
              <a:ahLst/>
              <a:cxnLst/>
              <a:rect l="l" t="t" r="r" b="b"/>
              <a:pathLst>
                <a:path w="668" h="2325" extrusionOk="0">
                  <a:moveTo>
                    <a:pt x="121" y="1"/>
                  </a:moveTo>
                  <a:cubicBezTo>
                    <a:pt x="101" y="1"/>
                    <a:pt x="81" y="9"/>
                    <a:pt x="68" y="22"/>
                  </a:cubicBezTo>
                  <a:cubicBezTo>
                    <a:pt x="1" y="89"/>
                    <a:pt x="1" y="156"/>
                    <a:pt x="34" y="189"/>
                  </a:cubicBezTo>
                  <a:cubicBezTo>
                    <a:pt x="301" y="456"/>
                    <a:pt x="434" y="790"/>
                    <a:pt x="434" y="1157"/>
                  </a:cubicBezTo>
                  <a:cubicBezTo>
                    <a:pt x="468" y="1524"/>
                    <a:pt x="368" y="1890"/>
                    <a:pt x="134" y="2157"/>
                  </a:cubicBezTo>
                  <a:cubicBezTo>
                    <a:pt x="101" y="2224"/>
                    <a:pt x="101" y="2291"/>
                    <a:pt x="168" y="2324"/>
                  </a:cubicBezTo>
                  <a:lnTo>
                    <a:pt x="234" y="2324"/>
                  </a:lnTo>
                  <a:cubicBezTo>
                    <a:pt x="268" y="2324"/>
                    <a:pt x="268" y="2324"/>
                    <a:pt x="301" y="2291"/>
                  </a:cubicBezTo>
                  <a:cubicBezTo>
                    <a:pt x="535" y="1957"/>
                    <a:pt x="668" y="1557"/>
                    <a:pt x="668" y="1157"/>
                  </a:cubicBezTo>
                  <a:cubicBezTo>
                    <a:pt x="635" y="756"/>
                    <a:pt x="468" y="356"/>
                    <a:pt x="201" y="56"/>
                  </a:cubicBezTo>
                  <a:cubicBezTo>
                    <a:pt x="181" y="17"/>
                    <a:pt x="150" y="1"/>
                    <a:pt x="12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79;p72">
              <a:extLst>
                <a:ext uri="{FF2B5EF4-FFF2-40B4-BE49-F238E27FC236}">
                  <a16:creationId xmlns:a16="http://schemas.microsoft.com/office/drawing/2014/main" id="{7181D049-A6B3-E211-C5F5-1FE8BDB4AA6D}"/>
                </a:ext>
              </a:extLst>
            </p:cNvPr>
            <p:cNvSpPr/>
            <p:nvPr/>
          </p:nvSpPr>
          <p:spPr>
            <a:xfrm>
              <a:off x="2158375" y="1990125"/>
              <a:ext cx="574600" cy="1122575"/>
            </a:xfrm>
            <a:custGeom>
              <a:avLst/>
              <a:gdLst/>
              <a:ahLst/>
              <a:cxnLst/>
              <a:rect l="l" t="t" r="r" b="b"/>
              <a:pathLst>
                <a:path w="22984" h="44903" extrusionOk="0">
                  <a:moveTo>
                    <a:pt x="30" y="0"/>
                  </a:moveTo>
                  <a:cubicBezTo>
                    <a:pt x="18" y="0"/>
                    <a:pt x="9" y="1"/>
                    <a:pt x="1" y="4"/>
                  </a:cubicBezTo>
                  <a:cubicBezTo>
                    <a:pt x="1" y="4"/>
                    <a:pt x="167" y="204"/>
                    <a:pt x="434" y="604"/>
                  </a:cubicBezTo>
                  <a:lnTo>
                    <a:pt x="401" y="571"/>
                  </a:lnTo>
                  <a:lnTo>
                    <a:pt x="401" y="571"/>
                  </a:lnTo>
                  <a:cubicBezTo>
                    <a:pt x="401" y="571"/>
                    <a:pt x="701" y="938"/>
                    <a:pt x="1202" y="1571"/>
                  </a:cubicBezTo>
                  <a:cubicBezTo>
                    <a:pt x="3336" y="4507"/>
                    <a:pt x="7673" y="10678"/>
                    <a:pt x="7673" y="13680"/>
                  </a:cubicBezTo>
                  <a:cubicBezTo>
                    <a:pt x="7740" y="17483"/>
                    <a:pt x="7773" y="18350"/>
                    <a:pt x="7773" y="18350"/>
                  </a:cubicBezTo>
                  <a:cubicBezTo>
                    <a:pt x="7473" y="22186"/>
                    <a:pt x="6806" y="26522"/>
                    <a:pt x="6939" y="28124"/>
                  </a:cubicBezTo>
                  <a:cubicBezTo>
                    <a:pt x="7273" y="32293"/>
                    <a:pt x="9141" y="37430"/>
                    <a:pt x="11542" y="44902"/>
                  </a:cubicBezTo>
                  <a:lnTo>
                    <a:pt x="13110" y="44702"/>
                  </a:lnTo>
                  <a:lnTo>
                    <a:pt x="8740" y="28090"/>
                  </a:lnTo>
                  <a:cubicBezTo>
                    <a:pt x="8740" y="28090"/>
                    <a:pt x="8840" y="27623"/>
                    <a:pt x="8940" y="26823"/>
                  </a:cubicBezTo>
                  <a:cubicBezTo>
                    <a:pt x="9600" y="27620"/>
                    <a:pt x="10373" y="28168"/>
                    <a:pt x="11260" y="28168"/>
                  </a:cubicBezTo>
                  <a:cubicBezTo>
                    <a:pt x="11449" y="28168"/>
                    <a:pt x="11643" y="28143"/>
                    <a:pt x="11842" y="28090"/>
                  </a:cubicBezTo>
                  <a:cubicBezTo>
                    <a:pt x="13043" y="27790"/>
                    <a:pt x="22984" y="14647"/>
                    <a:pt x="22984" y="14647"/>
                  </a:cubicBezTo>
                  <a:lnTo>
                    <a:pt x="18747" y="11212"/>
                  </a:lnTo>
                  <a:lnTo>
                    <a:pt x="11976" y="17449"/>
                  </a:lnTo>
                  <a:cubicBezTo>
                    <a:pt x="11976" y="17449"/>
                    <a:pt x="11209" y="11178"/>
                    <a:pt x="9841" y="7075"/>
                  </a:cubicBezTo>
                  <a:cubicBezTo>
                    <a:pt x="9074" y="4807"/>
                    <a:pt x="7439" y="2906"/>
                    <a:pt x="5271" y="1872"/>
                  </a:cubicBezTo>
                  <a:lnTo>
                    <a:pt x="5038" y="1738"/>
                  </a:lnTo>
                  <a:lnTo>
                    <a:pt x="3103" y="1605"/>
                  </a:lnTo>
                  <a:cubicBezTo>
                    <a:pt x="3070" y="1571"/>
                    <a:pt x="3003" y="1538"/>
                    <a:pt x="2936" y="1505"/>
                  </a:cubicBezTo>
                  <a:cubicBezTo>
                    <a:pt x="2066" y="892"/>
                    <a:pt x="356" y="0"/>
                    <a:pt x="30"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80;p72">
              <a:extLst>
                <a:ext uri="{FF2B5EF4-FFF2-40B4-BE49-F238E27FC236}">
                  <a16:creationId xmlns:a16="http://schemas.microsoft.com/office/drawing/2014/main" id="{936BDDF8-A7F0-D171-F0DB-99DD40F19B4E}"/>
                </a:ext>
              </a:extLst>
            </p:cNvPr>
            <p:cNvSpPr/>
            <p:nvPr/>
          </p:nvSpPr>
          <p:spPr>
            <a:xfrm>
              <a:off x="2158375" y="1990125"/>
              <a:ext cx="249375" cy="697275"/>
            </a:xfrm>
            <a:custGeom>
              <a:avLst/>
              <a:gdLst/>
              <a:ahLst/>
              <a:cxnLst/>
              <a:rect l="l" t="t" r="r" b="b"/>
              <a:pathLst>
                <a:path w="9975" h="27891" extrusionOk="0">
                  <a:moveTo>
                    <a:pt x="30" y="0"/>
                  </a:moveTo>
                  <a:cubicBezTo>
                    <a:pt x="18" y="0"/>
                    <a:pt x="9" y="1"/>
                    <a:pt x="1" y="4"/>
                  </a:cubicBezTo>
                  <a:cubicBezTo>
                    <a:pt x="1" y="4"/>
                    <a:pt x="7639" y="9710"/>
                    <a:pt x="7673" y="13680"/>
                  </a:cubicBezTo>
                  <a:cubicBezTo>
                    <a:pt x="7740" y="17483"/>
                    <a:pt x="7773" y="18350"/>
                    <a:pt x="7773" y="18350"/>
                  </a:cubicBezTo>
                  <a:cubicBezTo>
                    <a:pt x="7773" y="18350"/>
                    <a:pt x="8740" y="15481"/>
                    <a:pt x="8573" y="12813"/>
                  </a:cubicBezTo>
                  <a:cubicBezTo>
                    <a:pt x="8373" y="10177"/>
                    <a:pt x="8340" y="8209"/>
                    <a:pt x="8340" y="8209"/>
                  </a:cubicBezTo>
                  <a:lnTo>
                    <a:pt x="5338" y="6008"/>
                  </a:lnTo>
                  <a:lnTo>
                    <a:pt x="5738" y="3306"/>
                  </a:lnTo>
                  <a:cubicBezTo>
                    <a:pt x="5738" y="3306"/>
                    <a:pt x="4304" y="2405"/>
                    <a:pt x="2936" y="1505"/>
                  </a:cubicBezTo>
                  <a:cubicBezTo>
                    <a:pt x="2066" y="892"/>
                    <a:pt x="356" y="0"/>
                    <a:pt x="30" y="0"/>
                  </a:cubicBezTo>
                  <a:close/>
                  <a:moveTo>
                    <a:pt x="9974" y="17049"/>
                  </a:moveTo>
                  <a:lnTo>
                    <a:pt x="8940" y="26823"/>
                  </a:lnTo>
                  <a:cubicBezTo>
                    <a:pt x="9341" y="27356"/>
                    <a:pt x="9974" y="27890"/>
                    <a:pt x="9974" y="27890"/>
                  </a:cubicBezTo>
                  <a:lnTo>
                    <a:pt x="9974" y="17049"/>
                  </a:ln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81;p72">
              <a:extLst>
                <a:ext uri="{FF2B5EF4-FFF2-40B4-BE49-F238E27FC236}">
                  <a16:creationId xmlns:a16="http://schemas.microsoft.com/office/drawing/2014/main" id="{05EC0CEE-7F1C-9BBA-6002-722861AA378A}"/>
                </a:ext>
              </a:extLst>
            </p:cNvPr>
            <p:cNvSpPr/>
            <p:nvPr/>
          </p:nvSpPr>
          <p:spPr>
            <a:xfrm>
              <a:off x="1709725" y="1990200"/>
              <a:ext cx="373625" cy="689675"/>
            </a:xfrm>
            <a:custGeom>
              <a:avLst/>
              <a:gdLst/>
              <a:ahLst/>
              <a:cxnLst/>
              <a:rect l="l" t="t" r="r" b="b"/>
              <a:pathLst>
                <a:path w="14945" h="27587" extrusionOk="0">
                  <a:moveTo>
                    <a:pt x="12243" y="1"/>
                  </a:moveTo>
                  <a:cubicBezTo>
                    <a:pt x="11309" y="768"/>
                    <a:pt x="9074" y="2202"/>
                    <a:pt x="9074" y="2202"/>
                  </a:cubicBezTo>
                  <a:lnTo>
                    <a:pt x="11175" y="6372"/>
                  </a:lnTo>
                  <a:lnTo>
                    <a:pt x="9607" y="8907"/>
                  </a:lnTo>
                  <a:lnTo>
                    <a:pt x="13944" y="18247"/>
                  </a:lnTo>
                  <a:cubicBezTo>
                    <a:pt x="14945" y="5271"/>
                    <a:pt x="12309" y="101"/>
                    <a:pt x="12309" y="101"/>
                  </a:cubicBezTo>
                  <a:lnTo>
                    <a:pt x="12243" y="1"/>
                  </a:lnTo>
                  <a:close/>
                  <a:moveTo>
                    <a:pt x="7039" y="12976"/>
                  </a:moveTo>
                  <a:lnTo>
                    <a:pt x="5071" y="15945"/>
                  </a:lnTo>
                  <a:cubicBezTo>
                    <a:pt x="5338" y="16913"/>
                    <a:pt x="5571" y="17880"/>
                    <a:pt x="5838" y="18814"/>
                  </a:cubicBezTo>
                  <a:cubicBezTo>
                    <a:pt x="6205" y="18580"/>
                    <a:pt x="6472" y="18247"/>
                    <a:pt x="6672" y="17747"/>
                  </a:cubicBezTo>
                  <a:cubicBezTo>
                    <a:pt x="7272" y="16245"/>
                    <a:pt x="7239" y="14411"/>
                    <a:pt x="7039" y="12976"/>
                  </a:cubicBezTo>
                  <a:close/>
                  <a:moveTo>
                    <a:pt x="2760" y="18148"/>
                  </a:moveTo>
                  <a:cubicBezTo>
                    <a:pt x="981" y="18148"/>
                    <a:pt x="1" y="19748"/>
                    <a:pt x="1" y="19748"/>
                  </a:cubicBezTo>
                  <a:cubicBezTo>
                    <a:pt x="730" y="19123"/>
                    <a:pt x="1734" y="19005"/>
                    <a:pt x="2383" y="19005"/>
                  </a:cubicBezTo>
                  <a:cubicBezTo>
                    <a:pt x="2773" y="19005"/>
                    <a:pt x="3036" y="19047"/>
                    <a:pt x="3036" y="19047"/>
                  </a:cubicBezTo>
                  <a:lnTo>
                    <a:pt x="3536" y="18247"/>
                  </a:lnTo>
                  <a:cubicBezTo>
                    <a:pt x="3263" y="18179"/>
                    <a:pt x="3004" y="18148"/>
                    <a:pt x="2760" y="18148"/>
                  </a:cubicBezTo>
                  <a:close/>
                  <a:moveTo>
                    <a:pt x="6572" y="25519"/>
                  </a:moveTo>
                  <a:lnTo>
                    <a:pt x="6172" y="26653"/>
                  </a:lnTo>
                  <a:lnTo>
                    <a:pt x="13477" y="27587"/>
                  </a:lnTo>
                  <a:lnTo>
                    <a:pt x="13610" y="25986"/>
                  </a:lnTo>
                  <a:lnTo>
                    <a:pt x="6572" y="25519"/>
                  </a:ln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82;p72">
              <a:extLst>
                <a:ext uri="{FF2B5EF4-FFF2-40B4-BE49-F238E27FC236}">
                  <a16:creationId xmlns:a16="http://schemas.microsoft.com/office/drawing/2014/main" id="{5D2865FC-A314-E819-9977-E3A2D7D33420}"/>
                </a:ext>
              </a:extLst>
            </p:cNvPr>
            <p:cNvSpPr/>
            <p:nvPr/>
          </p:nvSpPr>
          <p:spPr>
            <a:xfrm>
              <a:off x="2046625" y="2057750"/>
              <a:ext cx="161825" cy="80075"/>
            </a:xfrm>
            <a:custGeom>
              <a:avLst/>
              <a:gdLst/>
              <a:ahLst/>
              <a:cxnLst/>
              <a:rect l="l" t="t" r="r" b="b"/>
              <a:pathLst>
                <a:path w="6473" h="3203" extrusionOk="0">
                  <a:moveTo>
                    <a:pt x="3537" y="0"/>
                  </a:moveTo>
                  <a:lnTo>
                    <a:pt x="2136" y="2469"/>
                  </a:lnTo>
                  <a:lnTo>
                    <a:pt x="1" y="1435"/>
                  </a:lnTo>
                  <a:lnTo>
                    <a:pt x="2269" y="3203"/>
                  </a:lnTo>
                  <a:lnTo>
                    <a:pt x="3570" y="534"/>
                  </a:lnTo>
                  <a:lnTo>
                    <a:pt x="5972" y="2802"/>
                  </a:lnTo>
                  <a:lnTo>
                    <a:pt x="6472" y="0"/>
                  </a:lnTo>
                  <a:lnTo>
                    <a:pt x="5638" y="2102"/>
                  </a:lnTo>
                  <a:lnTo>
                    <a:pt x="3537"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83;p72">
              <a:extLst>
                <a:ext uri="{FF2B5EF4-FFF2-40B4-BE49-F238E27FC236}">
                  <a16:creationId xmlns:a16="http://schemas.microsoft.com/office/drawing/2014/main" id="{8E6864DA-6B8D-8440-48E2-32AE6AFAB44E}"/>
                </a:ext>
              </a:extLst>
            </p:cNvPr>
            <p:cNvSpPr/>
            <p:nvPr/>
          </p:nvSpPr>
          <p:spPr>
            <a:xfrm>
              <a:off x="2080000" y="2512950"/>
              <a:ext cx="200150" cy="153775"/>
            </a:xfrm>
            <a:custGeom>
              <a:avLst/>
              <a:gdLst/>
              <a:ahLst/>
              <a:cxnLst/>
              <a:rect l="l" t="t" r="r" b="b"/>
              <a:pathLst>
                <a:path w="8006" h="6151" extrusionOk="0">
                  <a:moveTo>
                    <a:pt x="4930" y="0"/>
                  </a:moveTo>
                  <a:cubicBezTo>
                    <a:pt x="4831" y="0"/>
                    <a:pt x="4733" y="13"/>
                    <a:pt x="4637" y="39"/>
                  </a:cubicBezTo>
                  <a:lnTo>
                    <a:pt x="734" y="1173"/>
                  </a:lnTo>
                  <a:lnTo>
                    <a:pt x="234" y="5176"/>
                  </a:lnTo>
                  <a:cubicBezTo>
                    <a:pt x="234" y="5176"/>
                    <a:pt x="167" y="5142"/>
                    <a:pt x="0" y="5142"/>
                  </a:cubicBezTo>
                  <a:cubicBezTo>
                    <a:pt x="259" y="5820"/>
                    <a:pt x="913" y="6033"/>
                    <a:pt x="1635" y="6033"/>
                  </a:cubicBezTo>
                  <a:cubicBezTo>
                    <a:pt x="2869" y="6033"/>
                    <a:pt x="4303" y="5409"/>
                    <a:pt x="4303" y="5409"/>
                  </a:cubicBezTo>
                  <a:lnTo>
                    <a:pt x="5204" y="5976"/>
                  </a:lnTo>
                  <a:cubicBezTo>
                    <a:pt x="5392" y="6096"/>
                    <a:pt x="5646" y="6150"/>
                    <a:pt x="5922" y="6150"/>
                  </a:cubicBezTo>
                  <a:cubicBezTo>
                    <a:pt x="6722" y="6150"/>
                    <a:pt x="7706" y="5696"/>
                    <a:pt x="7806" y="5076"/>
                  </a:cubicBezTo>
                  <a:lnTo>
                    <a:pt x="7906" y="2874"/>
                  </a:lnTo>
                  <a:cubicBezTo>
                    <a:pt x="8006" y="2441"/>
                    <a:pt x="7405" y="1607"/>
                    <a:pt x="7072" y="1306"/>
                  </a:cubicBezTo>
                  <a:lnTo>
                    <a:pt x="5738" y="272"/>
                  </a:lnTo>
                  <a:cubicBezTo>
                    <a:pt x="5491" y="100"/>
                    <a:pt x="5208" y="0"/>
                    <a:pt x="4930" y="0"/>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مربع نص 45">
            <a:extLst>
              <a:ext uri="{FF2B5EF4-FFF2-40B4-BE49-F238E27FC236}">
                <a16:creationId xmlns:a16="http://schemas.microsoft.com/office/drawing/2014/main" id="{FF391AEA-423C-A93D-77E8-2E2A149156FA}"/>
              </a:ext>
            </a:extLst>
          </p:cNvPr>
          <p:cNvSpPr txBox="1"/>
          <p:nvPr/>
        </p:nvSpPr>
        <p:spPr>
          <a:xfrm>
            <a:off x="1227608" y="966946"/>
            <a:ext cx="4524009" cy="2862322"/>
          </a:xfrm>
          <a:prstGeom prst="rect">
            <a:avLst/>
          </a:prstGeom>
          <a:noFill/>
        </p:spPr>
        <p:txBody>
          <a:bodyPr wrap="square" rtlCol="1">
            <a:spAutoFit/>
          </a:bodyPr>
          <a:lstStyle/>
          <a:p>
            <a:pPr marL="342900" indent="-342900">
              <a:buFont typeface="Arial" panose="020B0604020202020204" pitchFamily="34" charset="0"/>
              <a:buChar char="•"/>
            </a:pPr>
            <a:r>
              <a:rPr lang="en-US" sz="2000" dirty="0">
                <a:solidFill>
                  <a:schemeClr val="bg1">
                    <a:lumMod val="50000"/>
                  </a:schemeClr>
                </a:solidFill>
                <a:latin typeface="Aptos Narrow" panose="020B0004020202020204" pitchFamily="34" charset="0"/>
              </a:rPr>
              <a:t>In this project, we have the HR data of a company. A study is requested from us to predict which employee will churn by using this data.</a:t>
            </a:r>
          </a:p>
          <a:p>
            <a:endParaRPr lang="en-US" sz="2000" dirty="0">
              <a:solidFill>
                <a:schemeClr val="bg1">
                  <a:lumMod val="50000"/>
                </a:schemeClr>
              </a:solidFill>
              <a:latin typeface="Aptos Narrow" panose="020B0004020202020204" pitchFamily="34" charset="0"/>
            </a:endParaRPr>
          </a:p>
          <a:p>
            <a:pPr marL="342900" indent="-342900">
              <a:buFont typeface="Arial" panose="020B0604020202020204" pitchFamily="34" charset="0"/>
              <a:buChar char="•"/>
            </a:pPr>
            <a:r>
              <a:rPr lang="en-US" sz="2000" dirty="0">
                <a:solidFill>
                  <a:schemeClr val="bg1">
                    <a:lumMod val="50000"/>
                  </a:schemeClr>
                </a:solidFill>
                <a:latin typeface="Aptos Narrow" panose="020B0004020202020204" pitchFamily="34" charset="0"/>
              </a:rPr>
              <a:t>The HR dataset has 14,999 samples. In the given dataset, we have two types of employees one who stayed and another who left the company.</a:t>
            </a:r>
            <a:endParaRPr lang="ar-SA" sz="2000" dirty="0">
              <a:solidFill>
                <a:schemeClr val="bg1">
                  <a:lumMod val="50000"/>
                </a:schemeClr>
              </a:solidFill>
              <a:latin typeface="Aptos Narrow" panose="020B0004020202020204" pitchFamily="34" charset="0"/>
            </a:endParaRPr>
          </a:p>
        </p:txBody>
      </p:sp>
      <p:sp>
        <p:nvSpPr>
          <p:cNvPr id="48" name="Google Shape;172;p36">
            <a:extLst>
              <a:ext uri="{FF2B5EF4-FFF2-40B4-BE49-F238E27FC236}">
                <a16:creationId xmlns:a16="http://schemas.microsoft.com/office/drawing/2014/main" id="{F12ECE92-929B-68D9-CD7E-C68D518FD0D8}"/>
              </a:ext>
            </a:extLst>
          </p:cNvPr>
          <p:cNvSpPr txBox="1">
            <a:spLocks/>
          </p:cNvSpPr>
          <p:nvPr/>
        </p:nvSpPr>
        <p:spPr>
          <a:xfrm>
            <a:off x="5822437" y="966946"/>
            <a:ext cx="2929579" cy="3095442"/>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pic>
        <p:nvPicPr>
          <p:cNvPr id="50" name="صورة 49">
            <a:extLst>
              <a:ext uri="{FF2B5EF4-FFF2-40B4-BE49-F238E27FC236}">
                <a16:creationId xmlns:a16="http://schemas.microsoft.com/office/drawing/2014/main" id="{A4C333FB-58C7-3DB2-1EA4-F1CA74E055BC}"/>
              </a:ext>
            </a:extLst>
          </p:cNvPr>
          <p:cNvPicPr>
            <a:picLocks noChangeAspect="1"/>
          </p:cNvPicPr>
          <p:nvPr/>
        </p:nvPicPr>
        <p:blipFill>
          <a:blip r:embed="rId3"/>
          <a:stretch>
            <a:fillRect/>
          </a:stretch>
        </p:blipFill>
        <p:spPr>
          <a:xfrm>
            <a:off x="5923723" y="1040592"/>
            <a:ext cx="2745816" cy="2916186"/>
          </a:xfrm>
          <a:prstGeom prst="rect">
            <a:avLst/>
          </a:prstGeom>
        </p:spPr>
      </p:pic>
    </p:spTree>
    <p:extLst>
      <p:ext uri="{BB962C8B-B14F-4D97-AF65-F5344CB8AC3E}">
        <p14:creationId xmlns:p14="http://schemas.microsoft.com/office/powerpoint/2010/main" val="144941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title" idx="9"/>
          </p:nvPr>
        </p:nvSpPr>
        <p:spPr>
          <a:xfrm>
            <a:off x="3812525" y="539500"/>
            <a:ext cx="4618200" cy="6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lumMod val="10000"/>
                  </a:schemeClr>
                </a:solidFill>
                <a:latin typeface="Aptos Narrow" panose="020B0004020202020204" pitchFamily="34" charset="0"/>
              </a:rPr>
              <a:t>Project Construction</a:t>
            </a:r>
            <a:endParaRPr dirty="0">
              <a:solidFill>
                <a:schemeClr val="accent2">
                  <a:lumMod val="10000"/>
                </a:schemeClr>
              </a:solidFill>
              <a:latin typeface="Aptos Narrow" panose="020B0004020202020204" pitchFamily="34" charset="0"/>
            </a:endParaRPr>
          </a:p>
        </p:txBody>
      </p:sp>
      <p:sp>
        <p:nvSpPr>
          <p:cNvPr id="305" name="Google Shape;305;p38"/>
          <p:cNvSpPr txBox="1">
            <a:spLocks noGrp="1"/>
          </p:cNvSpPr>
          <p:nvPr>
            <p:ph type="title"/>
          </p:nvPr>
        </p:nvSpPr>
        <p:spPr>
          <a:xfrm>
            <a:off x="4654633" y="1658102"/>
            <a:ext cx="4251885" cy="527700"/>
          </a:xfrm>
          <a:prstGeom prst="rect">
            <a:avLst/>
          </a:prstGeom>
        </p:spPr>
        <p:txBody>
          <a:bodyPr spcFirstLastPara="1" wrap="square" lIns="91425" tIns="91425" rIns="91425" bIns="91425" anchor="b" anchorCtr="0">
            <a:noAutofit/>
          </a:bodyPr>
          <a:lstStyle/>
          <a:p>
            <a:pPr algn="l"/>
            <a:r>
              <a:rPr lang="en-US" sz="2400" b="1" i="0" dirty="0">
                <a:solidFill>
                  <a:schemeClr val="bg1">
                    <a:lumMod val="50000"/>
                  </a:schemeClr>
                </a:solidFill>
                <a:effectLst/>
                <a:latin typeface="Aptos Narrow" panose="020B0004020202020204" pitchFamily="34" charset="0"/>
              </a:rPr>
              <a:t>Exploratory Data Analysis (EDA)</a:t>
            </a:r>
          </a:p>
        </p:txBody>
      </p:sp>
      <p:sp>
        <p:nvSpPr>
          <p:cNvPr id="306" name="Google Shape;306;p38"/>
          <p:cNvSpPr txBox="1">
            <a:spLocks noGrp="1"/>
          </p:cNvSpPr>
          <p:nvPr>
            <p:ph type="title" idx="2"/>
          </p:nvPr>
        </p:nvSpPr>
        <p:spPr>
          <a:xfrm>
            <a:off x="4654633" y="2407877"/>
            <a:ext cx="3690300" cy="527700"/>
          </a:xfrm>
          <a:prstGeom prst="rect">
            <a:avLst/>
          </a:prstGeom>
        </p:spPr>
        <p:txBody>
          <a:bodyPr spcFirstLastPara="1" wrap="square" lIns="91425" tIns="91425" rIns="91425" bIns="91425" anchor="b" anchorCtr="0">
            <a:noAutofit/>
          </a:bodyPr>
          <a:lstStyle/>
          <a:p>
            <a:pPr algn="l"/>
            <a:r>
              <a:rPr lang="en-US" b="0" i="0" u="none" strike="noStrike" dirty="0">
                <a:solidFill>
                  <a:schemeClr val="bg1">
                    <a:lumMod val="50000"/>
                  </a:schemeClr>
                </a:solidFill>
                <a:effectLst/>
                <a:latin typeface="Aptos Narrow" panose="020B0004020202020204" pitchFamily="34" charset="0"/>
              </a:rPr>
              <a:t> </a:t>
            </a:r>
            <a:r>
              <a:rPr lang="en-US" sz="2400" i="0" u="none" strike="noStrike" dirty="0">
                <a:solidFill>
                  <a:schemeClr val="bg1">
                    <a:lumMod val="50000"/>
                  </a:schemeClr>
                </a:solidFill>
                <a:effectLst/>
                <a:latin typeface="Aptos Narrow" panose="020B0004020202020204" pitchFamily="34" charset="0"/>
              </a:rPr>
              <a:t>Cluster Analysis</a:t>
            </a:r>
            <a:endParaRPr lang="en-US" i="0" u="none" strike="noStrike" dirty="0">
              <a:solidFill>
                <a:schemeClr val="bg1">
                  <a:lumMod val="50000"/>
                </a:schemeClr>
              </a:solidFill>
              <a:effectLst/>
              <a:latin typeface="Aptos Narrow" panose="020B0004020202020204" pitchFamily="34" charset="0"/>
            </a:endParaRPr>
          </a:p>
        </p:txBody>
      </p:sp>
      <p:sp>
        <p:nvSpPr>
          <p:cNvPr id="307" name="Google Shape;307;p38"/>
          <p:cNvSpPr txBox="1">
            <a:spLocks noGrp="1"/>
          </p:cNvSpPr>
          <p:nvPr>
            <p:ph type="title" idx="3"/>
          </p:nvPr>
        </p:nvSpPr>
        <p:spPr>
          <a:xfrm>
            <a:off x="4729247" y="3157652"/>
            <a:ext cx="3690300" cy="527700"/>
          </a:xfrm>
          <a:prstGeom prst="rect">
            <a:avLst/>
          </a:prstGeom>
        </p:spPr>
        <p:txBody>
          <a:bodyPr spcFirstLastPara="1" wrap="square" lIns="91425" tIns="91425" rIns="91425" bIns="91425" anchor="b" anchorCtr="0">
            <a:noAutofit/>
          </a:bodyPr>
          <a:lstStyle/>
          <a:p>
            <a:pPr algn="l"/>
            <a:r>
              <a:rPr lang="en-US" sz="2400" i="0" u="none" strike="noStrike" dirty="0">
                <a:solidFill>
                  <a:schemeClr val="bg1">
                    <a:lumMod val="50000"/>
                  </a:schemeClr>
                </a:solidFill>
                <a:effectLst/>
                <a:latin typeface="Aptos Narrow" panose="020B0004020202020204" pitchFamily="34" charset="0"/>
              </a:rPr>
              <a:t>Predictive Model Building</a:t>
            </a:r>
          </a:p>
        </p:txBody>
      </p:sp>
      <p:sp>
        <p:nvSpPr>
          <p:cNvPr id="308" name="Google Shape;308;p38"/>
          <p:cNvSpPr txBox="1">
            <a:spLocks noGrp="1"/>
          </p:cNvSpPr>
          <p:nvPr>
            <p:ph type="title" idx="4"/>
          </p:nvPr>
        </p:nvSpPr>
        <p:spPr>
          <a:xfrm>
            <a:off x="4740379" y="3905775"/>
            <a:ext cx="3690300" cy="527700"/>
          </a:xfrm>
          <a:prstGeom prst="rect">
            <a:avLst/>
          </a:prstGeom>
        </p:spPr>
        <p:txBody>
          <a:bodyPr spcFirstLastPara="1" wrap="square" lIns="91425" tIns="91425" rIns="91425" bIns="91425" anchor="b" anchorCtr="0">
            <a:noAutofit/>
          </a:bodyPr>
          <a:lstStyle/>
          <a:p>
            <a:pPr algn="l"/>
            <a:r>
              <a:rPr lang="en-US" sz="2400" i="0" u="none" strike="noStrike" dirty="0">
                <a:solidFill>
                  <a:schemeClr val="bg1">
                    <a:lumMod val="50000"/>
                  </a:schemeClr>
                </a:solidFill>
                <a:effectLst/>
                <a:latin typeface="Aptos Narrow" panose="020B0004020202020204" pitchFamily="34" charset="0"/>
              </a:rPr>
              <a:t>Model Deployment</a:t>
            </a:r>
          </a:p>
        </p:txBody>
      </p:sp>
      <p:sp>
        <p:nvSpPr>
          <p:cNvPr id="309" name="Google Shape;309;p38"/>
          <p:cNvSpPr txBox="1">
            <a:spLocks noGrp="1"/>
          </p:cNvSpPr>
          <p:nvPr>
            <p:ph type="title" idx="5"/>
          </p:nvPr>
        </p:nvSpPr>
        <p:spPr>
          <a:xfrm>
            <a:off x="3812533" y="1661413"/>
            <a:ext cx="842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0" name="Google Shape;310;p38"/>
          <p:cNvSpPr txBox="1">
            <a:spLocks noGrp="1"/>
          </p:cNvSpPr>
          <p:nvPr>
            <p:ph type="title" idx="6"/>
          </p:nvPr>
        </p:nvSpPr>
        <p:spPr>
          <a:xfrm>
            <a:off x="3812533" y="3157652"/>
            <a:ext cx="842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1" name="Google Shape;311;p38"/>
          <p:cNvSpPr txBox="1">
            <a:spLocks noGrp="1"/>
          </p:cNvSpPr>
          <p:nvPr>
            <p:ph type="title" idx="7"/>
          </p:nvPr>
        </p:nvSpPr>
        <p:spPr>
          <a:xfrm>
            <a:off x="3812533" y="2409534"/>
            <a:ext cx="842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12" name="Google Shape;312;p38"/>
          <p:cNvSpPr txBox="1">
            <a:spLocks noGrp="1"/>
          </p:cNvSpPr>
          <p:nvPr>
            <p:ph type="title" idx="8"/>
          </p:nvPr>
        </p:nvSpPr>
        <p:spPr>
          <a:xfrm>
            <a:off x="3812533" y="3905771"/>
            <a:ext cx="842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313" name="Google Shape;313;p38"/>
          <p:cNvGrpSpPr/>
          <p:nvPr/>
        </p:nvGrpSpPr>
        <p:grpSpPr>
          <a:xfrm flipH="1">
            <a:off x="159314" y="2353399"/>
            <a:ext cx="2970423" cy="2921799"/>
            <a:chOff x="3700175" y="1902300"/>
            <a:chExt cx="3230125" cy="3177250"/>
          </a:xfrm>
        </p:grpSpPr>
        <p:sp>
          <p:nvSpPr>
            <p:cNvPr id="314" name="Google Shape;314;p38"/>
            <p:cNvSpPr/>
            <p:nvPr/>
          </p:nvSpPr>
          <p:spPr>
            <a:xfrm>
              <a:off x="5273675" y="2044475"/>
              <a:ext cx="1393925" cy="1381600"/>
            </a:xfrm>
            <a:custGeom>
              <a:avLst/>
              <a:gdLst/>
              <a:ahLst/>
              <a:cxnLst/>
              <a:rect l="l" t="t" r="r" b="b"/>
              <a:pathLst>
                <a:path w="55757" h="55264" extrusionOk="0">
                  <a:moveTo>
                    <a:pt x="24051" y="1"/>
                  </a:moveTo>
                  <a:cubicBezTo>
                    <a:pt x="22310" y="1"/>
                    <a:pt x="20194" y="337"/>
                    <a:pt x="17792" y="1365"/>
                  </a:cubicBezTo>
                  <a:cubicBezTo>
                    <a:pt x="13476" y="3280"/>
                    <a:pt x="13080" y="4678"/>
                    <a:pt x="11925" y="8113"/>
                  </a:cubicBezTo>
                  <a:cubicBezTo>
                    <a:pt x="10922" y="10940"/>
                    <a:pt x="8886" y="14101"/>
                    <a:pt x="8825" y="16715"/>
                  </a:cubicBezTo>
                  <a:cubicBezTo>
                    <a:pt x="8795" y="21031"/>
                    <a:pt x="10102" y="20788"/>
                    <a:pt x="6910" y="24162"/>
                  </a:cubicBezTo>
                  <a:cubicBezTo>
                    <a:pt x="3658" y="27566"/>
                    <a:pt x="4813" y="32125"/>
                    <a:pt x="6758" y="35682"/>
                  </a:cubicBezTo>
                  <a:cubicBezTo>
                    <a:pt x="8673" y="39268"/>
                    <a:pt x="2077" y="40423"/>
                    <a:pt x="892" y="44527"/>
                  </a:cubicBezTo>
                  <a:cubicBezTo>
                    <a:pt x="0" y="47613"/>
                    <a:pt x="5831" y="50733"/>
                    <a:pt x="13186" y="50733"/>
                  </a:cubicBezTo>
                  <a:cubicBezTo>
                    <a:pt x="15610" y="50733"/>
                    <a:pt x="18201" y="50394"/>
                    <a:pt x="20771" y="49603"/>
                  </a:cubicBezTo>
                  <a:cubicBezTo>
                    <a:pt x="22019" y="49218"/>
                    <a:pt x="23328" y="49053"/>
                    <a:pt x="24676" y="49053"/>
                  </a:cubicBezTo>
                  <a:cubicBezTo>
                    <a:pt x="32938" y="49053"/>
                    <a:pt x="42645" y="55264"/>
                    <a:pt x="48633" y="55264"/>
                  </a:cubicBezTo>
                  <a:cubicBezTo>
                    <a:pt x="49777" y="55264"/>
                    <a:pt x="50786" y="55037"/>
                    <a:pt x="51622" y="54497"/>
                  </a:cubicBezTo>
                  <a:cubicBezTo>
                    <a:pt x="55756" y="51822"/>
                    <a:pt x="53081" y="44496"/>
                    <a:pt x="49616" y="42095"/>
                  </a:cubicBezTo>
                  <a:cubicBezTo>
                    <a:pt x="46181" y="39724"/>
                    <a:pt x="49160" y="39481"/>
                    <a:pt x="49677" y="35013"/>
                  </a:cubicBezTo>
                  <a:cubicBezTo>
                    <a:pt x="50224" y="30514"/>
                    <a:pt x="44601" y="30666"/>
                    <a:pt x="46121" y="26502"/>
                  </a:cubicBezTo>
                  <a:cubicBezTo>
                    <a:pt x="47671" y="22308"/>
                    <a:pt x="44084" y="21548"/>
                    <a:pt x="42990" y="18599"/>
                  </a:cubicBezTo>
                  <a:cubicBezTo>
                    <a:pt x="41896" y="15621"/>
                    <a:pt x="44418" y="12733"/>
                    <a:pt x="41744" y="7231"/>
                  </a:cubicBezTo>
                  <a:cubicBezTo>
                    <a:pt x="38999" y="1556"/>
                    <a:pt x="31514" y="1206"/>
                    <a:pt x="29708" y="1206"/>
                  </a:cubicBezTo>
                  <a:cubicBezTo>
                    <a:pt x="29454" y="1206"/>
                    <a:pt x="29312" y="1213"/>
                    <a:pt x="29312" y="1213"/>
                  </a:cubicBezTo>
                  <a:cubicBezTo>
                    <a:pt x="29312" y="1213"/>
                    <a:pt x="27356" y="1"/>
                    <a:pt x="24051"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5978350" y="1956550"/>
              <a:ext cx="521000" cy="371300"/>
            </a:xfrm>
            <a:custGeom>
              <a:avLst/>
              <a:gdLst/>
              <a:ahLst/>
              <a:cxnLst/>
              <a:rect l="l" t="t" r="r" b="b"/>
              <a:pathLst>
                <a:path w="20840" h="14852" extrusionOk="0">
                  <a:moveTo>
                    <a:pt x="7980" y="0"/>
                  </a:moveTo>
                  <a:cubicBezTo>
                    <a:pt x="2545" y="0"/>
                    <a:pt x="2037" y="5612"/>
                    <a:pt x="2037" y="5612"/>
                  </a:cubicBezTo>
                  <a:cubicBezTo>
                    <a:pt x="2037" y="5612"/>
                    <a:pt x="0" y="14761"/>
                    <a:pt x="10061" y="14852"/>
                  </a:cubicBezTo>
                  <a:cubicBezTo>
                    <a:pt x="10075" y="14852"/>
                    <a:pt x="10089" y="14852"/>
                    <a:pt x="10103" y="14852"/>
                  </a:cubicBezTo>
                  <a:cubicBezTo>
                    <a:pt x="20094" y="14852"/>
                    <a:pt x="20839" y="3935"/>
                    <a:pt x="11824" y="748"/>
                  </a:cubicBezTo>
                  <a:cubicBezTo>
                    <a:pt x="10326" y="221"/>
                    <a:pt x="9056" y="0"/>
                    <a:pt x="7980"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6014825" y="2066425"/>
              <a:ext cx="341200" cy="250025"/>
            </a:xfrm>
            <a:custGeom>
              <a:avLst/>
              <a:gdLst/>
              <a:ahLst/>
              <a:cxnLst/>
              <a:rect l="l" t="t" r="r" b="b"/>
              <a:pathLst>
                <a:path w="13648" h="10001" extrusionOk="0">
                  <a:moveTo>
                    <a:pt x="395" y="1"/>
                  </a:moveTo>
                  <a:cubicBezTo>
                    <a:pt x="152" y="1"/>
                    <a:pt x="0" y="153"/>
                    <a:pt x="0" y="335"/>
                  </a:cubicBezTo>
                  <a:cubicBezTo>
                    <a:pt x="0" y="548"/>
                    <a:pt x="213" y="700"/>
                    <a:pt x="426" y="700"/>
                  </a:cubicBezTo>
                  <a:cubicBezTo>
                    <a:pt x="10395" y="882"/>
                    <a:pt x="12706" y="9302"/>
                    <a:pt x="12827" y="9697"/>
                  </a:cubicBezTo>
                  <a:cubicBezTo>
                    <a:pt x="12858" y="9849"/>
                    <a:pt x="12979" y="9970"/>
                    <a:pt x="13161" y="10001"/>
                  </a:cubicBezTo>
                  <a:lnTo>
                    <a:pt x="13313" y="10001"/>
                  </a:lnTo>
                  <a:cubicBezTo>
                    <a:pt x="13526" y="9970"/>
                    <a:pt x="13648" y="9758"/>
                    <a:pt x="13617" y="9575"/>
                  </a:cubicBezTo>
                  <a:cubicBezTo>
                    <a:pt x="13587" y="9515"/>
                    <a:pt x="11034" y="183"/>
                    <a:pt x="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6008725" y="2232425"/>
              <a:ext cx="159625" cy="249350"/>
            </a:xfrm>
            <a:custGeom>
              <a:avLst/>
              <a:gdLst/>
              <a:ahLst/>
              <a:cxnLst/>
              <a:rect l="l" t="t" r="r" b="b"/>
              <a:pathLst>
                <a:path w="6385" h="9974" extrusionOk="0">
                  <a:moveTo>
                    <a:pt x="1655" y="1"/>
                  </a:moveTo>
                  <a:cubicBezTo>
                    <a:pt x="1148" y="1"/>
                    <a:pt x="597" y="198"/>
                    <a:pt x="1" y="656"/>
                  </a:cubicBezTo>
                  <a:cubicBezTo>
                    <a:pt x="1" y="656"/>
                    <a:pt x="730" y="7738"/>
                    <a:pt x="2433" y="9440"/>
                  </a:cubicBezTo>
                  <a:cubicBezTo>
                    <a:pt x="2810" y="9824"/>
                    <a:pt x="3219" y="9973"/>
                    <a:pt x="3625" y="9973"/>
                  </a:cubicBezTo>
                  <a:cubicBezTo>
                    <a:pt x="5018" y="9973"/>
                    <a:pt x="6384" y="8224"/>
                    <a:pt x="6384" y="8224"/>
                  </a:cubicBezTo>
                  <a:cubicBezTo>
                    <a:pt x="6384" y="8224"/>
                    <a:pt x="4926" y="1"/>
                    <a:pt x="1655"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5799775" y="2169150"/>
              <a:ext cx="319925" cy="192525"/>
            </a:xfrm>
            <a:custGeom>
              <a:avLst/>
              <a:gdLst/>
              <a:ahLst/>
              <a:cxnLst/>
              <a:rect l="l" t="t" r="r" b="b"/>
              <a:pathLst>
                <a:path w="12797" h="7701" extrusionOk="0">
                  <a:moveTo>
                    <a:pt x="3105" y="1"/>
                  </a:moveTo>
                  <a:cubicBezTo>
                    <a:pt x="1789" y="1"/>
                    <a:pt x="634" y="467"/>
                    <a:pt x="0" y="1788"/>
                  </a:cubicBezTo>
                  <a:cubicBezTo>
                    <a:pt x="0" y="1788"/>
                    <a:pt x="2554" y="7701"/>
                    <a:pt x="7328" y="7701"/>
                  </a:cubicBezTo>
                  <a:cubicBezTo>
                    <a:pt x="7467" y="7701"/>
                    <a:pt x="7608" y="7696"/>
                    <a:pt x="7751" y="7685"/>
                  </a:cubicBezTo>
                  <a:cubicBezTo>
                    <a:pt x="12797" y="7320"/>
                    <a:pt x="10365" y="2700"/>
                    <a:pt x="10365" y="2700"/>
                  </a:cubicBezTo>
                  <a:cubicBezTo>
                    <a:pt x="10365" y="2700"/>
                    <a:pt x="6270" y="1"/>
                    <a:pt x="3105"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5524425" y="2144550"/>
              <a:ext cx="346800" cy="188225"/>
            </a:xfrm>
            <a:custGeom>
              <a:avLst/>
              <a:gdLst/>
              <a:ahLst/>
              <a:cxnLst/>
              <a:rect l="l" t="t" r="r" b="b"/>
              <a:pathLst>
                <a:path w="13872" h="7529" extrusionOk="0">
                  <a:moveTo>
                    <a:pt x="10031" y="0"/>
                  </a:moveTo>
                  <a:cubicBezTo>
                    <a:pt x="6603" y="0"/>
                    <a:pt x="1" y="5087"/>
                    <a:pt x="4145" y="7089"/>
                  </a:cubicBezTo>
                  <a:cubicBezTo>
                    <a:pt x="4769" y="7396"/>
                    <a:pt x="5380" y="7529"/>
                    <a:pt x="5970" y="7529"/>
                  </a:cubicBezTo>
                  <a:cubicBezTo>
                    <a:pt x="9576" y="7529"/>
                    <a:pt x="12382" y="2590"/>
                    <a:pt x="12382" y="2590"/>
                  </a:cubicBezTo>
                  <a:cubicBezTo>
                    <a:pt x="12382" y="2590"/>
                    <a:pt x="13871" y="1010"/>
                    <a:pt x="10771" y="98"/>
                  </a:cubicBezTo>
                  <a:cubicBezTo>
                    <a:pt x="10548" y="31"/>
                    <a:pt x="10300" y="0"/>
                    <a:pt x="10031"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6002650" y="2337250"/>
              <a:ext cx="105400" cy="337125"/>
            </a:xfrm>
            <a:custGeom>
              <a:avLst/>
              <a:gdLst/>
              <a:ahLst/>
              <a:cxnLst/>
              <a:rect l="l" t="t" r="r" b="b"/>
              <a:pathLst>
                <a:path w="4216" h="13485" extrusionOk="0">
                  <a:moveTo>
                    <a:pt x="3595" y="1"/>
                  </a:moveTo>
                  <a:cubicBezTo>
                    <a:pt x="2975" y="1"/>
                    <a:pt x="1946" y="2663"/>
                    <a:pt x="1946" y="2663"/>
                  </a:cubicBezTo>
                  <a:cubicBezTo>
                    <a:pt x="1946" y="2663"/>
                    <a:pt x="2584" y="4031"/>
                    <a:pt x="1642" y="8287"/>
                  </a:cubicBezTo>
                  <a:cubicBezTo>
                    <a:pt x="700" y="12542"/>
                    <a:pt x="1" y="13484"/>
                    <a:pt x="1" y="13484"/>
                  </a:cubicBezTo>
                  <a:cubicBezTo>
                    <a:pt x="1" y="13484"/>
                    <a:pt x="3405" y="10566"/>
                    <a:pt x="3922" y="4517"/>
                  </a:cubicBezTo>
                  <a:cubicBezTo>
                    <a:pt x="4216" y="1061"/>
                    <a:pt x="3987" y="1"/>
                    <a:pt x="3595"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5077875" y="3107475"/>
              <a:ext cx="1767525" cy="1966625"/>
            </a:xfrm>
            <a:custGeom>
              <a:avLst/>
              <a:gdLst/>
              <a:ahLst/>
              <a:cxnLst/>
              <a:rect l="l" t="t" r="r" b="b"/>
              <a:pathLst>
                <a:path w="70701" h="78665" extrusionOk="0">
                  <a:moveTo>
                    <a:pt x="18967" y="1"/>
                  </a:moveTo>
                  <a:cubicBezTo>
                    <a:pt x="11703" y="1"/>
                    <a:pt x="5198" y="4499"/>
                    <a:pt x="2645" y="11277"/>
                  </a:cubicBezTo>
                  <a:lnTo>
                    <a:pt x="0" y="18390"/>
                  </a:lnTo>
                  <a:lnTo>
                    <a:pt x="8420" y="40275"/>
                  </a:lnTo>
                  <a:lnTo>
                    <a:pt x="4620" y="72585"/>
                  </a:lnTo>
                  <a:cubicBezTo>
                    <a:pt x="7964" y="76932"/>
                    <a:pt x="55351" y="78664"/>
                    <a:pt x="55351" y="78664"/>
                  </a:cubicBezTo>
                  <a:lnTo>
                    <a:pt x="51095" y="51612"/>
                  </a:lnTo>
                  <a:lnTo>
                    <a:pt x="70701" y="37782"/>
                  </a:lnTo>
                  <a:lnTo>
                    <a:pt x="65473" y="13709"/>
                  </a:lnTo>
                  <a:cubicBezTo>
                    <a:pt x="63710" y="5715"/>
                    <a:pt x="56658" y="1"/>
                    <a:pt x="48451" y="1"/>
                  </a:cubicBezTo>
                  <a:close/>
                </a:path>
              </a:pathLst>
            </a:custGeom>
            <a:solidFill>
              <a:srgbClr val="A56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4033025" y="3349875"/>
              <a:ext cx="25" cy="25"/>
            </a:xfrm>
            <a:custGeom>
              <a:avLst/>
              <a:gdLst/>
              <a:ahLst/>
              <a:cxnLst/>
              <a:rect l="l" t="t" r="r" b="b"/>
              <a:pathLst>
                <a:path w="1" h="1" extrusionOk="0">
                  <a:moveTo>
                    <a:pt x="0" y="1"/>
                  </a:moveTo>
                  <a:close/>
                </a:path>
              </a:pathLst>
            </a:custGeom>
            <a:solidFill>
              <a:srgbClr val="A56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4076325" y="3350650"/>
              <a:ext cx="1250050" cy="1141375"/>
            </a:xfrm>
            <a:custGeom>
              <a:avLst/>
              <a:gdLst/>
              <a:ahLst/>
              <a:cxnLst/>
              <a:rect l="l" t="t" r="r" b="b"/>
              <a:pathLst>
                <a:path w="50002" h="45655" extrusionOk="0">
                  <a:moveTo>
                    <a:pt x="9119" y="0"/>
                  </a:moveTo>
                  <a:lnTo>
                    <a:pt x="1" y="5958"/>
                  </a:lnTo>
                  <a:cubicBezTo>
                    <a:pt x="1" y="5958"/>
                    <a:pt x="11095" y="30791"/>
                    <a:pt x="16475" y="37022"/>
                  </a:cubicBezTo>
                  <a:cubicBezTo>
                    <a:pt x="20091" y="41234"/>
                    <a:pt x="25652" y="45655"/>
                    <a:pt x="31402" y="45655"/>
                  </a:cubicBezTo>
                  <a:cubicBezTo>
                    <a:pt x="34158" y="45655"/>
                    <a:pt x="36957" y="44639"/>
                    <a:pt x="39606" y="42098"/>
                  </a:cubicBezTo>
                  <a:lnTo>
                    <a:pt x="50002" y="29362"/>
                  </a:lnTo>
                  <a:lnTo>
                    <a:pt x="40062" y="8663"/>
                  </a:lnTo>
                  <a:lnTo>
                    <a:pt x="29849" y="20304"/>
                  </a:lnTo>
                  <a:lnTo>
                    <a:pt x="9119" y="0"/>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4805075" y="3837625"/>
              <a:ext cx="106400" cy="163500"/>
            </a:xfrm>
            <a:custGeom>
              <a:avLst/>
              <a:gdLst/>
              <a:ahLst/>
              <a:cxnLst/>
              <a:rect l="l" t="t" r="r" b="b"/>
              <a:pathLst>
                <a:path w="4256" h="6540" extrusionOk="0">
                  <a:moveTo>
                    <a:pt x="441" y="1"/>
                  </a:moveTo>
                  <a:cubicBezTo>
                    <a:pt x="377" y="1"/>
                    <a:pt x="310" y="21"/>
                    <a:pt x="243" y="66"/>
                  </a:cubicBezTo>
                  <a:cubicBezTo>
                    <a:pt x="91" y="157"/>
                    <a:pt x="0" y="370"/>
                    <a:pt x="122" y="552"/>
                  </a:cubicBezTo>
                  <a:lnTo>
                    <a:pt x="3526" y="6388"/>
                  </a:lnTo>
                  <a:cubicBezTo>
                    <a:pt x="3617" y="6479"/>
                    <a:pt x="3739" y="6540"/>
                    <a:pt x="3830" y="6540"/>
                  </a:cubicBezTo>
                  <a:cubicBezTo>
                    <a:pt x="3921" y="6540"/>
                    <a:pt x="3952" y="6540"/>
                    <a:pt x="4043" y="6509"/>
                  </a:cubicBezTo>
                  <a:cubicBezTo>
                    <a:pt x="4164" y="6388"/>
                    <a:pt x="4256" y="6205"/>
                    <a:pt x="4134" y="6023"/>
                  </a:cubicBezTo>
                  <a:lnTo>
                    <a:pt x="730" y="157"/>
                  </a:lnTo>
                  <a:cubicBezTo>
                    <a:pt x="653" y="61"/>
                    <a:pt x="551" y="1"/>
                    <a:pt x="44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5077875" y="3102300"/>
              <a:ext cx="1823000" cy="1977250"/>
            </a:xfrm>
            <a:custGeom>
              <a:avLst/>
              <a:gdLst/>
              <a:ahLst/>
              <a:cxnLst/>
              <a:rect l="l" t="t" r="r" b="b"/>
              <a:pathLst>
                <a:path w="72920" h="79090" extrusionOk="0">
                  <a:moveTo>
                    <a:pt x="46119" y="1"/>
                  </a:moveTo>
                  <a:cubicBezTo>
                    <a:pt x="44704" y="1"/>
                    <a:pt x="43337" y="76"/>
                    <a:pt x="42068" y="177"/>
                  </a:cubicBezTo>
                  <a:cubicBezTo>
                    <a:pt x="37721" y="512"/>
                    <a:pt x="26809" y="21667"/>
                    <a:pt x="26809" y="21667"/>
                  </a:cubicBezTo>
                  <a:cubicBezTo>
                    <a:pt x="26809" y="21667"/>
                    <a:pt x="22189" y="238"/>
                    <a:pt x="19484" y="177"/>
                  </a:cubicBezTo>
                  <a:cubicBezTo>
                    <a:pt x="19130" y="170"/>
                    <a:pt x="18782" y="165"/>
                    <a:pt x="18439" y="165"/>
                  </a:cubicBezTo>
                  <a:cubicBezTo>
                    <a:pt x="12039" y="165"/>
                    <a:pt x="7522" y="1654"/>
                    <a:pt x="3253" y="9934"/>
                  </a:cubicBezTo>
                  <a:cubicBezTo>
                    <a:pt x="2098" y="12184"/>
                    <a:pt x="0" y="18597"/>
                    <a:pt x="0" y="18597"/>
                  </a:cubicBezTo>
                  <a:lnTo>
                    <a:pt x="8420" y="38962"/>
                  </a:lnTo>
                  <a:lnTo>
                    <a:pt x="4620" y="72792"/>
                  </a:lnTo>
                  <a:cubicBezTo>
                    <a:pt x="9288" y="78754"/>
                    <a:pt x="45705" y="79090"/>
                    <a:pt x="53836" y="79090"/>
                  </a:cubicBezTo>
                  <a:cubicBezTo>
                    <a:pt x="54866" y="79090"/>
                    <a:pt x="55442" y="79084"/>
                    <a:pt x="55442" y="79084"/>
                  </a:cubicBezTo>
                  <a:lnTo>
                    <a:pt x="48633" y="37716"/>
                  </a:lnTo>
                  <a:lnTo>
                    <a:pt x="72920" y="36713"/>
                  </a:lnTo>
                  <a:lnTo>
                    <a:pt x="65017" y="12214"/>
                  </a:lnTo>
                  <a:cubicBezTo>
                    <a:pt x="61593" y="1919"/>
                    <a:pt x="53241" y="1"/>
                    <a:pt x="46119"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6173625" y="3133325"/>
              <a:ext cx="25" cy="25"/>
            </a:xfrm>
            <a:custGeom>
              <a:avLst/>
              <a:gdLst/>
              <a:ahLst/>
              <a:cxnLst/>
              <a:rect l="l" t="t" r="r" b="b"/>
              <a:pathLst>
                <a:path w="1" h="1" extrusionOk="0">
                  <a:moveTo>
                    <a:pt x="1" y="0"/>
                  </a:move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5497325" y="2233600"/>
              <a:ext cx="819950" cy="1053300"/>
            </a:xfrm>
            <a:custGeom>
              <a:avLst/>
              <a:gdLst/>
              <a:ahLst/>
              <a:cxnLst/>
              <a:rect l="l" t="t" r="r" b="b"/>
              <a:pathLst>
                <a:path w="32798" h="42132" extrusionOk="0">
                  <a:moveTo>
                    <a:pt x="13040" y="1"/>
                  </a:moveTo>
                  <a:cubicBezTo>
                    <a:pt x="12215" y="1816"/>
                    <a:pt x="10421" y="2937"/>
                    <a:pt x="8522" y="2937"/>
                  </a:cubicBezTo>
                  <a:cubicBezTo>
                    <a:pt x="7973" y="2937"/>
                    <a:pt x="7416" y="2843"/>
                    <a:pt x="6870" y="2645"/>
                  </a:cubicBezTo>
                  <a:lnTo>
                    <a:pt x="6840" y="2645"/>
                  </a:lnTo>
                  <a:lnTo>
                    <a:pt x="1916" y="14591"/>
                  </a:lnTo>
                  <a:cubicBezTo>
                    <a:pt x="1" y="19302"/>
                    <a:pt x="1733" y="24560"/>
                    <a:pt x="5745" y="27053"/>
                  </a:cubicBezTo>
                  <a:lnTo>
                    <a:pt x="5168" y="32858"/>
                  </a:lnTo>
                  <a:cubicBezTo>
                    <a:pt x="4712" y="37387"/>
                    <a:pt x="8208" y="41491"/>
                    <a:pt x="12888" y="41947"/>
                  </a:cubicBezTo>
                  <a:lnTo>
                    <a:pt x="13071" y="41947"/>
                  </a:lnTo>
                  <a:cubicBezTo>
                    <a:pt x="14162" y="42053"/>
                    <a:pt x="14892" y="42131"/>
                    <a:pt x="15375" y="42131"/>
                  </a:cubicBezTo>
                  <a:cubicBezTo>
                    <a:pt x="16962" y="42131"/>
                    <a:pt x="15882" y="41286"/>
                    <a:pt x="16232" y="37813"/>
                  </a:cubicBezTo>
                  <a:lnTo>
                    <a:pt x="16232" y="37813"/>
                  </a:lnTo>
                  <a:lnTo>
                    <a:pt x="21186" y="37874"/>
                  </a:lnTo>
                  <a:lnTo>
                    <a:pt x="23831" y="20457"/>
                  </a:lnTo>
                  <a:lnTo>
                    <a:pt x="26111" y="21004"/>
                  </a:lnTo>
                  <a:cubicBezTo>
                    <a:pt x="26511" y="21107"/>
                    <a:pt x="26914" y="21155"/>
                    <a:pt x="27311" y="21155"/>
                  </a:cubicBezTo>
                  <a:cubicBezTo>
                    <a:pt x="29505" y="21155"/>
                    <a:pt x="31528" y="19661"/>
                    <a:pt x="32068" y="17448"/>
                  </a:cubicBezTo>
                  <a:lnTo>
                    <a:pt x="32129" y="17326"/>
                  </a:lnTo>
                  <a:cubicBezTo>
                    <a:pt x="32798" y="14712"/>
                    <a:pt x="31187" y="12037"/>
                    <a:pt x="28573" y="11369"/>
                  </a:cubicBezTo>
                  <a:lnTo>
                    <a:pt x="27053" y="10974"/>
                  </a:lnTo>
                  <a:lnTo>
                    <a:pt x="24560" y="13922"/>
                  </a:lnTo>
                  <a:cubicBezTo>
                    <a:pt x="24264" y="14268"/>
                    <a:pt x="23877" y="14421"/>
                    <a:pt x="23497" y="14421"/>
                  </a:cubicBezTo>
                  <a:cubicBezTo>
                    <a:pt x="22708" y="14421"/>
                    <a:pt x="21945" y="13761"/>
                    <a:pt x="22068" y="12797"/>
                  </a:cubicBezTo>
                  <a:lnTo>
                    <a:pt x="22889" y="5776"/>
                  </a:lnTo>
                  <a:cubicBezTo>
                    <a:pt x="22999" y="4829"/>
                    <a:pt x="22247" y="4153"/>
                    <a:pt x="21432" y="4153"/>
                  </a:cubicBezTo>
                  <a:cubicBezTo>
                    <a:pt x="21122" y="4153"/>
                    <a:pt x="20803" y="4251"/>
                    <a:pt x="20518" y="4469"/>
                  </a:cubicBezTo>
                  <a:lnTo>
                    <a:pt x="18572" y="6080"/>
                  </a:lnTo>
                  <a:lnTo>
                    <a:pt x="16809" y="5624"/>
                  </a:lnTo>
                  <a:cubicBezTo>
                    <a:pt x="14712" y="5077"/>
                    <a:pt x="13192" y="3223"/>
                    <a:pt x="13071" y="1065"/>
                  </a:cubicBezTo>
                  <a:lnTo>
                    <a:pt x="13040" y="1"/>
                  </a:lnTo>
                  <a:close/>
                </a:path>
              </a:pathLst>
            </a:custGeom>
            <a:solidFill>
              <a:srgbClr val="A56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5606000" y="2457100"/>
              <a:ext cx="53975" cy="47900"/>
            </a:xfrm>
            <a:custGeom>
              <a:avLst/>
              <a:gdLst/>
              <a:ahLst/>
              <a:cxnLst/>
              <a:rect l="l" t="t" r="r" b="b"/>
              <a:pathLst>
                <a:path w="2159" h="1916" extrusionOk="0">
                  <a:moveTo>
                    <a:pt x="1109" y="1"/>
                  </a:moveTo>
                  <a:cubicBezTo>
                    <a:pt x="714" y="1"/>
                    <a:pt x="326" y="246"/>
                    <a:pt x="183" y="605"/>
                  </a:cubicBezTo>
                  <a:cubicBezTo>
                    <a:pt x="0" y="1091"/>
                    <a:pt x="213" y="1608"/>
                    <a:pt x="730" y="1851"/>
                  </a:cubicBezTo>
                  <a:cubicBezTo>
                    <a:pt x="846" y="1895"/>
                    <a:pt x="965" y="1916"/>
                    <a:pt x="1080" y="1916"/>
                  </a:cubicBezTo>
                  <a:cubicBezTo>
                    <a:pt x="1448" y="1916"/>
                    <a:pt x="1791" y="1704"/>
                    <a:pt x="1976" y="1334"/>
                  </a:cubicBezTo>
                  <a:cubicBezTo>
                    <a:pt x="2158" y="818"/>
                    <a:pt x="1915" y="301"/>
                    <a:pt x="1429" y="58"/>
                  </a:cubicBezTo>
                  <a:cubicBezTo>
                    <a:pt x="1325" y="19"/>
                    <a:pt x="1217" y="1"/>
                    <a:pt x="1109" y="1"/>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5795200" y="2498475"/>
              <a:ext cx="54750" cy="51600"/>
            </a:xfrm>
            <a:custGeom>
              <a:avLst/>
              <a:gdLst/>
              <a:ahLst/>
              <a:cxnLst/>
              <a:rect l="l" t="t" r="r" b="b"/>
              <a:pathLst>
                <a:path w="2190" h="2064" extrusionOk="0">
                  <a:moveTo>
                    <a:pt x="1082" y="1"/>
                  </a:moveTo>
                  <a:cubicBezTo>
                    <a:pt x="574" y="1"/>
                    <a:pt x="144" y="374"/>
                    <a:pt x="62" y="895"/>
                  </a:cubicBezTo>
                  <a:cubicBezTo>
                    <a:pt x="1" y="1442"/>
                    <a:pt x="366" y="1990"/>
                    <a:pt x="943" y="2050"/>
                  </a:cubicBezTo>
                  <a:cubicBezTo>
                    <a:pt x="999" y="2059"/>
                    <a:pt x="1054" y="2063"/>
                    <a:pt x="1109" y="2063"/>
                  </a:cubicBezTo>
                  <a:cubicBezTo>
                    <a:pt x="1617" y="2063"/>
                    <a:pt x="2046" y="1693"/>
                    <a:pt x="2128" y="1199"/>
                  </a:cubicBezTo>
                  <a:cubicBezTo>
                    <a:pt x="2189" y="622"/>
                    <a:pt x="1825" y="75"/>
                    <a:pt x="1247" y="14"/>
                  </a:cubicBezTo>
                  <a:cubicBezTo>
                    <a:pt x="1191" y="5"/>
                    <a:pt x="1136" y="1"/>
                    <a:pt x="1082" y="1"/>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5675900" y="2799650"/>
              <a:ext cx="60050" cy="30800"/>
            </a:xfrm>
            <a:custGeom>
              <a:avLst/>
              <a:gdLst/>
              <a:ahLst/>
              <a:cxnLst/>
              <a:rect l="l" t="t" r="r" b="b"/>
              <a:pathLst>
                <a:path w="2402" h="1232" extrusionOk="0">
                  <a:moveTo>
                    <a:pt x="611" y="0"/>
                  </a:moveTo>
                  <a:cubicBezTo>
                    <a:pt x="372" y="0"/>
                    <a:pt x="213" y="34"/>
                    <a:pt x="213" y="34"/>
                  </a:cubicBezTo>
                  <a:cubicBezTo>
                    <a:pt x="92" y="95"/>
                    <a:pt x="1" y="155"/>
                    <a:pt x="61" y="277"/>
                  </a:cubicBezTo>
                  <a:cubicBezTo>
                    <a:pt x="61" y="338"/>
                    <a:pt x="92" y="399"/>
                    <a:pt x="153" y="429"/>
                  </a:cubicBezTo>
                  <a:cubicBezTo>
                    <a:pt x="183" y="444"/>
                    <a:pt x="206" y="452"/>
                    <a:pt x="225" y="452"/>
                  </a:cubicBezTo>
                  <a:cubicBezTo>
                    <a:pt x="244" y="452"/>
                    <a:pt x="259" y="444"/>
                    <a:pt x="274" y="429"/>
                  </a:cubicBezTo>
                  <a:cubicBezTo>
                    <a:pt x="284" y="429"/>
                    <a:pt x="419" y="402"/>
                    <a:pt x="615" y="402"/>
                  </a:cubicBezTo>
                  <a:cubicBezTo>
                    <a:pt x="1007" y="402"/>
                    <a:pt x="1642" y="510"/>
                    <a:pt x="2007" y="1158"/>
                  </a:cubicBezTo>
                  <a:cubicBezTo>
                    <a:pt x="2051" y="1203"/>
                    <a:pt x="2145" y="1231"/>
                    <a:pt x="2215" y="1231"/>
                  </a:cubicBezTo>
                  <a:cubicBezTo>
                    <a:pt x="2241" y="1231"/>
                    <a:pt x="2264" y="1227"/>
                    <a:pt x="2280" y="1219"/>
                  </a:cubicBezTo>
                  <a:cubicBezTo>
                    <a:pt x="2372" y="1189"/>
                    <a:pt x="2402" y="1037"/>
                    <a:pt x="2372" y="946"/>
                  </a:cubicBezTo>
                  <a:cubicBezTo>
                    <a:pt x="1885" y="135"/>
                    <a:pt x="1088" y="0"/>
                    <a:pt x="61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5808125" y="2373075"/>
              <a:ext cx="141375" cy="77875"/>
            </a:xfrm>
            <a:custGeom>
              <a:avLst/>
              <a:gdLst/>
              <a:ahLst/>
              <a:cxnLst/>
              <a:rect l="l" t="t" r="r" b="b"/>
              <a:pathLst>
                <a:path w="5655" h="3115" extrusionOk="0">
                  <a:moveTo>
                    <a:pt x="1875" y="0"/>
                  </a:moveTo>
                  <a:cubicBezTo>
                    <a:pt x="1319" y="0"/>
                    <a:pt x="861" y="121"/>
                    <a:pt x="578" y="288"/>
                  </a:cubicBezTo>
                  <a:cubicBezTo>
                    <a:pt x="31" y="622"/>
                    <a:pt x="1" y="1048"/>
                    <a:pt x="274" y="1291"/>
                  </a:cubicBezTo>
                  <a:cubicBezTo>
                    <a:pt x="517" y="1565"/>
                    <a:pt x="973" y="1686"/>
                    <a:pt x="1399" y="1838"/>
                  </a:cubicBezTo>
                  <a:cubicBezTo>
                    <a:pt x="1824" y="1929"/>
                    <a:pt x="2250" y="2112"/>
                    <a:pt x="2615" y="2264"/>
                  </a:cubicBezTo>
                  <a:cubicBezTo>
                    <a:pt x="2949" y="2355"/>
                    <a:pt x="3374" y="2568"/>
                    <a:pt x="3800" y="2750"/>
                  </a:cubicBezTo>
                  <a:cubicBezTo>
                    <a:pt x="4226" y="2932"/>
                    <a:pt x="4651" y="3115"/>
                    <a:pt x="5016" y="3115"/>
                  </a:cubicBezTo>
                  <a:cubicBezTo>
                    <a:pt x="5411" y="3115"/>
                    <a:pt x="5654" y="2781"/>
                    <a:pt x="5502" y="2173"/>
                  </a:cubicBezTo>
                  <a:cubicBezTo>
                    <a:pt x="5320" y="1565"/>
                    <a:pt x="4621" y="744"/>
                    <a:pt x="3405" y="288"/>
                  </a:cubicBezTo>
                  <a:cubicBezTo>
                    <a:pt x="2856" y="82"/>
                    <a:pt x="2332" y="0"/>
                    <a:pt x="1875" y="0"/>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5598400" y="2333100"/>
              <a:ext cx="103375" cy="44900"/>
            </a:xfrm>
            <a:custGeom>
              <a:avLst/>
              <a:gdLst/>
              <a:ahLst/>
              <a:cxnLst/>
              <a:rect l="l" t="t" r="r" b="b"/>
              <a:pathLst>
                <a:path w="4135" h="1796" extrusionOk="0">
                  <a:moveTo>
                    <a:pt x="1975" y="1"/>
                  </a:moveTo>
                  <a:cubicBezTo>
                    <a:pt x="1166" y="1"/>
                    <a:pt x="507" y="381"/>
                    <a:pt x="243" y="732"/>
                  </a:cubicBezTo>
                  <a:cubicBezTo>
                    <a:pt x="0" y="1127"/>
                    <a:pt x="61" y="1462"/>
                    <a:pt x="304" y="1583"/>
                  </a:cubicBezTo>
                  <a:cubicBezTo>
                    <a:pt x="517" y="1674"/>
                    <a:pt x="882" y="1674"/>
                    <a:pt x="1186" y="1674"/>
                  </a:cubicBezTo>
                  <a:lnTo>
                    <a:pt x="2037" y="1674"/>
                  </a:lnTo>
                  <a:cubicBezTo>
                    <a:pt x="2310" y="1674"/>
                    <a:pt x="2614" y="1735"/>
                    <a:pt x="2918" y="1766"/>
                  </a:cubicBezTo>
                  <a:cubicBezTo>
                    <a:pt x="3070" y="1781"/>
                    <a:pt x="3222" y="1796"/>
                    <a:pt x="3370" y="1796"/>
                  </a:cubicBezTo>
                  <a:cubicBezTo>
                    <a:pt x="3519" y="1796"/>
                    <a:pt x="3663" y="1781"/>
                    <a:pt x="3800" y="1735"/>
                  </a:cubicBezTo>
                  <a:cubicBezTo>
                    <a:pt x="4013" y="1614"/>
                    <a:pt x="4134" y="1310"/>
                    <a:pt x="3861" y="884"/>
                  </a:cubicBezTo>
                  <a:cubicBezTo>
                    <a:pt x="3648" y="519"/>
                    <a:pt x="2949" y="63"/>
                    <a:pt x="2067" y="3"/>
                  </a:cubicBezTo>
                  <a:cubicBezTo>
                    <a:pt x="2036" y="1"/>
                    <a:pt x="2005" y="1"/>
                    <a:pt x="1975" y="1"/>
                  </a:cubicBezTo>
                  <a:close/>
                </a:path>
              </a:pathLst>
            </a:custGeom>
            <a:solidFill>
              <a:srgbClr val="465A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5797475" y="2545025"/>
              <a:ext cx="45625" cy="11550"/>
            </a:xfrm>
            <a:custGeom>
              <a:avLst/>
              <a:gdLst/>
              <a:ahLst/>
              <a:cxnLst/>
              <a:rect l="l" t="t" r="r" b="b"/>
              <a:pathLst>
                <a:path w="1825" h="462" extrusionOk="0">
                  <a:moveTo>
                    <a:pt x="735" y="0"/>
                  </a:moveTo>
                  <a:cubicBezTo>
                    <a:pt x="514" y="0"/>
                    <a:pt x="267" y="52"/>
                    <a:pt x="1" y="188"/>
                  </a:cubicBezTo>
                  <a:lnTo>
                    <a:pt x="1825" y="462"/>
                  </a:lnTo>
                  <a:cubicBezTo>
                    <a:pt x="1825" y="462"/>
                    <a:pt x="1397" y="0"/>
                    <a:pt x="735" y="0"/>
                  </a:cubicBezTo>
                  <a:close/>
                </a:path>
              </a:pathLst>
            </a:custGeom>
            <a:solidFill>
              <a:srgbClr val="A56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5787600" y="2536175"/>
              <a:ext cx="66900" cy="30500"/>
            </a:xfrm>
            <a:custGeom>
              <a:avLst/>
              <a:gdLst/>
              <a:ahLst/>
              <a:cxnLst/>
              <a:rect l="l" t="t" r="r" b="b"/>
              <a:pathLst>
                <a:path w="2676" h="1220" extrusionOk="0">
                  <a:moveTo>
                    <a:pt x="1159" y="1"/>
                  </a:moveTo>
                  <a:cubicBezTo>
                    <a:pt x="875" y="1"/>
                    <a:pt x="565" y="68"/>
                    <a:pt x="244" y="238"/>
                  </a:cubicBezTo>
                  <a:cubicBezTo>
                    <a:pt x="62" y="330"/>
                    <a:pt x="1" y="542"/>
                    <a:pt x="92" y="755"/>
                  </a:cubicBezTo>
                  <a:cubicBezTo>
                    <a:pt x="153" y="846"/>
                    <a:pt x="214" y="907"/>
                    <a:pt x="335" y="937"/>
                  </a:cubicBezTo>
                  <a:cubicBezTo>
                    <a:pt x="396" y="937"/>
                    <a:pt x="518" y="937"/>
                    <a:pt x="578" y="907"/>
                  </a:cubicBezTo>
                  <a:cubicBezTo>
                    <a:pt x="795" y="786"/>
                    <a:pt x="994" y="741"/>
                    <a:pt x="1170" y="741"/>
                  </a:cubicBezTo>
                  <a:cubicBezTo>
                    <a:pt x="1613" y="741"/>
                    <a:pt x="1911" y="1024"/>
                    <a:pt x="1977" y="1089"/>
                  </a:cubicBezTo>
                  <a:cubicBezTo>
                    <a:pt x="2043" y="1173"/>
                    <a:pt x="2147" y="1220"/>
                    <a:pt x="2252" y="1220"/>
                  </a:cubicBezTo>
                  <a:cubicBezTo>
                    <a:pt x="2338" y="1220"/>
                    <a:pt x="2425" y="1188"/>
                    <a:pt x="2493" y="1120"/>
                  </a:cubicBezTo>
                  <a:cubicBezTo>
                    <a:pt x="2645" y="968"/>
                    <a:pt x="2676" y="755"/>
                    <a:pt x="2524" y="603"/>
                  </a:cubicBezTo>
                  <a:cubicBezTo>
                    <a:pt x="2293" y="331"/>
                    <a:pt x="1789" y="1"/>
                    <a:pt x="1159"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5613600" y="2497475"/>
              <a:ext cx="27375" cy="5925"/>
            </a:xfrm>
            <a:custGeom>
              <a:avLst/>
              <a:gdLst/>
              <a:ahLst/>
              <a:cxnLst/>
              <a:rect l="l" t="t" r="r" b="b"/>
              <a:pathLst>
                <a:path w="1095" h="237" extrusionOk="0">
                  <a:moveTo>
                    <a:pt x="511" y="1"/>
                  </a:moveTo>
                  <a:cubicBezTo>
                    <a:pt x="359" y="1"/>
                    <a:pt x="185" y="46"/>
                    <a:pt x="0" y="175"/>
                  </a:cubicBezTo>
                  <a:lnTo>
                    <a:pt x="1094" y="236"/>
                  </a:lnTo>
                  <a:cubicBezTo>
                    <a:pt x="1094" y="236"/>
                    <a:pt x="859" y="1"/>
                    <a:pt x="511" y="1"/>
                  </a:cubicBezTo>
                  <a:close/>
                </a:path>
              </a:pathLst>
            </a:custGeom>
            <a:solidFill>
              <a:srgbClr val="A56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5603725" y="2489025"/>
              <a:ext cx="47875" cy="24825"/>
            </a:xfrm>
            <a:custGeom>
              <a:avLst/>
              <a:gdLst/>
              <a:ahLst/>
              <a:cxnLst/>
              <a:rect l="l" t="t" r="r" b="b"/>
              <a:pathLst>
                <a:path w="1915" h="993" extrusionOk="0">
                  <a:moveTo>
                    <a:pt x="906" y="0"/>
                  </a:moveTo>
                  <a:cubicBezTo>
                    <a:pt x="690" y="0"/>
                    <a:pt x="453" y="65"/>
                    <a:pt x="213" y="240"/>
                  </a:cubicBezTo>
                  <a:cubicBezTo>
                    <a:pt x="30" y="361"/>
                    <a:pt x="0" y="574"/>
                    <a:pt x="122" y="726"/>
                  </a:cubicBezTo>
                  <a:cubicBezTo>
                    <a:pt x="213" y="817"/>
                    <a:pt x="274" y="878"/>
                    <a:pt x="334" y="878"/>
                  </a:cubicBezTo>
                  <a:cubicBezTo>
                    <a:pt x="426" y="878"/>
                    <a:pt x="547" y="878"/>
                    <a:pt x="608" y="848"/>
                  </a:cubicBezTo>
                  <a:cubicBezTo>
                    <a:pt x="713" y="763"/>
                    <a:pt x="812" y="734"/>
                    <a:pt x="897" y="734"/>
                  </a:cubicBezTo>
                  <a:cubicBezTo>
                    <a:pt x="1059" y="734"/>
                    <a:pt x="1176" y="838"/>
                    <a:pt x="1216" y="878"/>
                  </a:cubicBezTo>
                  <a:cubicBezTo>
                    <a:pt x="1292" y="954"/>
                    <a:pt x="1391" y="992"/>
                    <a:pt x="1489" y="992"/>
                  </a:cubicBezTo>
                  <a:cubicBezTo>
                    <a:pt x="1588" y="992"/>
                    <a:pt x="1687" y="954"/>
                    <a:pt x="1763" y="878"/>
                  </a:cubicBezTo>
                  <a:cubicBezTo>
                    <a:pt x="1915" y="726"/>
                    <a:pt x="1915" y="513"/>
                    <a:pt x="1763" y="361"/>
                  </a:cubicBezTo>
                  <a:cubicBezTo>
                    <a:pt x="1607" y="206"/>
                    <a:pt x="1290" y="0"/>
                    <a:pt x="90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5683575" y="2633475"/>
              <a:ext cx="158000" cy="117025"/>
            </a:xfrm>
            <a:custGeom>
              <a:avLst/>
              <a:gdLst/>
              <a:ahLst/>
              <a:cxnLst/>
              <a:rect l="l" t="t" r="r" b="b"/>
              <a:pathLst>
                <a:path w="6320" h="4681" extrusionOk="0">
                  <a:moveTo>
                    <a:pt x="4657" y="0"/>
                  </a:moveTo>
                  <a:cubicBezTo>
                    <a:pt x="4502" y="0"/>
                    <a:pt x="4349" y="39"/>
                    <a:pt x="4223" y="115"/>
                  </a:cubicBezTo>
                  <a:cubicBezTo>
                    <a:pt x="3691" y="408"/>
                    <a:pt x="2649" y="909"/>
                    <a:pt x="1300" y="909"/>
                  </a:cubicBezTo>
                  <a:cubicBezTo>
                    <a:pt x="1105" y="909"/>
                    <a:pt x="904" y="898"/>
                    <a:pt x="697" y="875"/>
                  </a:cubicBezTo>
                  <a:cubicBezTo>
                    <a:pt x="682" y="874"/>
                    <a:pt x="668" y="874"/>
                    <a:pt x="654" y="874"/>
                  </a:cubicBezTo>
                  <a:cubicBezTo>
                    <a:pt x="253" y="874"/>
                    <a:pt x="1" y="1283"/>
                    <a:pt x="89" y="1635"/>
                  </a:cubicBezTo>
                  <a:cubicBezTo>
                    <a:pt x="255" y="2439"/>
                    <a:pt x="1128" y="4681"/>
                    <a:pt x="3007" y="4681"/>
                  </a:cubicBezTo>
                  <a:cubicBezTo>
                    <a:pt x="3190" y="4681"/>
                    <a:pt x="3382" y="4660"/>
                    <a:pt x="3584" y="4614"/>
                  </a:cubicBezTo>
                  <a:cubicBezTo>
                    <a:pt x="6320" y="3945"/>
                    <a:pt x="5986" y="966"/>
                    <a:pt x="5256" y="237"/>
                  </a:cubicBezTo>
                  <a:cubicBezTo>
                    <a:pt x="5096" y="77"/>
                    <a:pt x="4875" y="0"/>
                    <a:pt x="4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5640950" y="2449425"/>
              <a:ext cx="89700" cy="167200"/>
            </a:xfrm>
            <a:custGeom>
              <a:avLst/>
              <a:gdLst/>
              <a:ahLst/>
              <a:cxnLst/>
              <a:rect l="l" t="t" r="r" b="b"/>
              <a:pathLst>
                <a:path w="3588" h="6688" extrusionOk="0">
                  <a:moveTo>
                    <a:pt x="3587" y="0"/>
                  </a:moveTo>
                  <a:lnTo>
                    <a:pt x="2402" y="3708"/>
                  </a:lnTo>
                  <a:lnTo>
                    <a:pt x="1399" y="3556"/>
                  </a:lnTo>
                  <a:cubicBezTo>
                    <a:pt x="1317" y="3525"/>
                    <a:pt x="1234" y="3510"/>
                    <a:pt x="1152" y="3510"/>
                  </a:cubicBezTo>
                  <a:cubicBezTo>
                    <a:pt x="839" y="3510"/>
                    <a:pt x="546" y="3723"/>
                    <a:pt x="426" y="4012"/>
                  </a:cubicBezTo>
                  <a:lnTo>
                    <a:pt x="183" y="4711"/>
                  </a:lnTo>
                  <a:cubicBezTo>
                    <a:pt x="0" y="5289"/>
                    <a:pt x="274" y="5897"/>
                    <a:pt x="852" y="6079"/>
                  </a:cubicBezTo>
                  <a:lnTo>
                    <a:pt x="2523" y="6687"/>
                  </a:lnTo>
                  <a:lnTo>
                    <a:pt x="3587" y="0"/>
                  </a:lnTo>
                  <a:close/>
                </a:path>
              </a:pathLst>
            </a:custGeom>
            <a:solidFill>
              <a:srgbClr val="A56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5631825" y="2441050"/>
              <a:ext cx="110225" cy="185100"/>
            </a:xfrm>
            <a:custGeom>
              <a:avLst/>
              <a:gdLst/>
              <a:ahLst/>
              <a:cxnLst/>
              <a:rect l="l" t="t" r="r" b="b"/>
              <a:pathLst>
                <a:path w="4409" h="7404" extrusionOk="0">
                  <a:moveTo>
                    <a:pt x="3961" y="0"/>
                  </a:moveTo>
                  <a:cubicBezTo>
                    <a:pt x="3813" y="0"/>
                    <a:pt x="3695" y="104"/>
                    <a:pt x="3648" y="244"/>
                  </a:cubicBezTo>
                  <a:lnTo>
                    <a:pt x="2584" y="3679"/>
                  </a:lnTo>
                  <a:lnTo>
                    <a:pt x="1976" y="3587"/>
                  </a:lnTo>
                  <a:cubicBezTo>
                    <a:pt x="1869" y="3551"/>
                    <a:pt x="1751" y="3534"/>
                    <a:pt x="1632" y="3534"/>
                  </a:cubicBezTo>
                  <a:cubicBezTo>
                    <a:pt x="1449" y="3534"/>
                    <a:pt x="1261" y="3575"/>
                    <a:pt x="1095" y="3648"/>
                  </a:cubicBezTo>
                  <a:cubicBezTo>
                    <a:pt x="791" y="3739"/>
                    <a:pt x="609" y="3983"/>
                    <a:pt x="487" y="4287"/>
                  </a:cubicBezTo>
                  <a:lnTo>
                    <a:pt x="244" y="4955"/>
                  </a:lnTo>
                  <a:cubicBezTo>
                    <a:pt x="1" y="5685"/>
                    <a:pt x="365" y="6536"/>
                    <a:pt x="1095" y="6779"/>
                  </a:cubicBezTo>
                  <a:lnTo>
                    <a:pt x="2767" y="7387"/>
                  </a:lnTo>
                  <a:lnTo>
                    <a:pt x="2797" y="7387"/>
                  </a:lnTo>
                  <a:cubicBezTo>
                    <a:pt x="2825" y="7398"/>
                    <a:pt x="2854" y="7403"/>
                    <a:pt x="2883" y="7403"/>
                  </a:cubicBezTo>
                  <a:cubicBezTo>
                    <a:pt x="3014" y="7403"/>
                    <a:pt x="3154" y="7304"/>
                    <a:pt x="3253" y="7204"/>
                  </a:cubicBezTo>
                  <a:cubicBezTo>
                    <a:pt x="3344" y="7022"/>
                    <a:pt x="3223" y="6809"/>
                    <a:pt x="3040" y="6749"/>
                  </a:cubicBezTo>
                  <a:lnTo>
                    <a:pt x="1369" y="6141"/>
                  </a:lnTo>
                  <a:cubicBezTo>
                    <a:pt x="973" y="5989"/>
                    <a:pt x="821" y="5624"/>
                    <a:pt x="943" y="5229"/>
                  </a:cubicBezTo>
                  <a:lnTo>
                    <a:pt x="1156" y="4530"/>
                  </a:lnTo>
                  <a:cubicBezTo>
                    <a:pt x="1217" y="4438"/>
                    <a:pt x="1277" y="4347"/>
                    <a:pt x="1399" y="4317"/>
                  </a:cubicBezTo>
                  <a:cubicBezTo>
                    <a:pt x="1429" y="4302"/>
                    <a:pt x="1475" y="4294"/>
                    <a:pt x="1536" y="4294"/>
                  </a:cubicBezTo>
                  <a:cubicBezTo>
                    <a:pt x="1596" y="4294"/>
                    <a:pt x="1672" y="4302"/>
                    <a:pt x="1764" y="4317"/>
                  </a:cubicBezTo>
                  <a:lnTo>
                    <a:pt x="3071" y="4499"/>
                  </a:lnTo>
                  <a:lnTo>
                    <a:pt x="4317" y="487"/>
                  </a:lnTo>
                  <a:cubicBezTo>
                    <a:pt x="4408" y="305"/>
                    <a:pt x="4286" y="92"/>
                    <a:pt x="4104" y="31"/>
                  </a:cubicBezTo>
                  <a:cubicBezTo>
                    <a:pt x="4054" y="10"/>
                    <a:pt x="4006" y="0"/>
                    <a:pt x="396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6144750" y="2591925"/>
              <a:ext cx="70700" cy="91375"/>
            </a:xfrm>
            <a:custGeom>
              <a:avLst/>
              <a:gdLst/>
              <a:ahLst/>
              <a:cxnLst/>
              <a:rect l="l" t="t" r="r" b="b"/>
              <a:pathLst>
                <a:path w="2828" h="3655" extrusionOk="0">
                  <a:moveTo>
                    <a:pt x="2442" y="0"/>
                  </a:moveTo>
                  <a:cubicBezTo>
                    <a:pt x="2362" y="0"/>
                    <a:pt x="2283" y="24"/>
                    <a:pt x="2220" y="75"/>
                  </a:cubicBezTo>
                  <a:lnTo>
                    <a:pt x="153" y="1595"/>
                  </a:lnTo>
                  <a:cubicBezTo>
                    <a:pt x="62" y="1656"/>
                    <a:pt x="1" y="1747"/>
                    <a:pt x="1" y="1869"/>
                  </a:cubicBezTo>
                  <a:cubicBezTo>
                    <a:pt x="1" y="1960"/>
                    <a:pt x="31" y="2081"/>
                    <a:pt x="92" y="2173"/>
                  </a:cubicBezTo>
                  <a:lnTo>
                    <a:pt x="1429" y="3540"/>
                  </a:lnTo>
                  <a:cubicBezTo>
                    <a:pt x="1521" y="3601"/>
                    <a:pt x="1551" y="3632"/>
                    <a:pt x="1612" y="3632"/>
                  </a:cubicBezTo>
                  <a:cubicBezTo>
                    <a:pt x="1643" y="3647"/>
                    <a:pt x="1675" y="3655"/>
                    <a:pt x="1707" y="3655"/>
                  </a:cubicBezTo>
                  <a:cubicBezTo>
                    <a:pt x="1798" y="3655"/>
                    <a:pt x="1894" y="3592"/>
                    <a:pt x="2007" y="3480"/>
                  </a:cubicBezTo>
                  <a:cubicBezTo>
                    <a:pt x="2159" y="3328"/>
                    <a:pt x="2159" y="3115"/>
                    <a:pt x="2007" y="2963"/>
                  </a:cubicBezTo>
                  <a:lnTo>
                    <a:pt x="943" y="1899"/>
                  </a:lnTo>
                  <a:lnTo>
                    <a:pt x="2645" y="653"/>
                  </a:lnTo>
                  <a:cubicBezTo>
                    <a:pt x="2797" y="531"/>
                    <a:pt x="2828" y="288"/>
                    <a:pt x="2736" y="136"/>
                  </a:cubicBezTo>
                  <a:cubicBezTo>
                    <a:pt x="2666" y="47"/>
                    <a:pt x="2553" y="0"/>
                    <a:pt x="2442"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5628800" y="2902300"/>
              <a:ext cx="288775" cy="136900"/>
            </a:xfrm>
            <a:custGeom>
              <a:avLst/>
              <a:gdLst/>
              <a:ahLst/>
              <a:cxnLst/>
              <a:rect l="l" t="t" r="r" b="b"/>
              <a:pathLst>
                <a:path w="11551" h="5476" extrusionOk="0">
                  <a:moveTo>
                    <a:pt x="11550" y="1"/>
                  </a:moveTo>
                  <a:lnTo>
                    <a:pt x="11550" y="1"/>
                  </a:lnTo>
                  <a:cubicBezTo>
                    <a:pt x="10655" y="1098"/>
                    <a:pt x="8917" y="1445"/>
                    <a:pt x="7080" y="1445"/>
                  </a:cubicBezTo>
                  <a:cubicBezTo>
                    <a:pt x="3930" y="1445"/>
                    <a:pt x="486" y="426"/>
                    <a:pt x="486" y="426"/>
                  </a:cubicBezTo>
                  <a:lnTo>
                    <a:pt x="0" y="5472"/>
                  </a:lnTo>
                  <a:cubicBezTo>
                    <a:pt x="141" y="5474"/>
                    <a:pt x="280" y="5475"/>
                    <a:pt x="417" y="5475"/>
                  </a:cubicBezTo>
                  <a:cubicBezTo>
                    <a:pt x="10574" y="5475"/>
                    <a:pt x="11550" y="1"/>
                    <a:pt x="1155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6114350" y="2704100"/>
              <a:ext cx="118575" cy="110425"/>
            </a:xfrm>
            <a:custGeom>
              <a:avLst/>
              <a:gdLst/>
              <a:ahLst/>
              <a:cxnLst/>
              <a:rect l="l" t="t" r="r" b="b"/>
              <a:pathLst>
                <a:path w="4743" h="4417" extrusionOk="0">
                  <a:moveTo>
                    <a:pt x="2338" y="1"/>
                  </a:moveTo>
                  <a:cubicBezTo>
                    <a:pt x="1263" y="1"/>
                    <a:pt x="349" y="778"/>
                    <a:pt x="183" y="1880"/>
                  </a:cubicBezTo>
                  <a:cubicBezTo>
                    <a:pt x="1" y="3066"/>
                    <a:pt x="761" y="4160"/>
                    <a:pt x="1886" y="4403"/>
                  </a:cubicBezTo>
                  <a:cubicBezTo>
                    <a:pt x="1906" y="4403"/>
                    <a:pt x="1926" y="4416"/>
                    <a:pt x="1964" y="4416"/>
                  </a:cubicBezTo>
                  <a:cubicBezTo>
                    <a:pt x="1983" y="4416"/>
                    <a:pt x="2007" y="4413"/>
                    <a:pt x="2037" y="4403"/>
                  </a:cubicBezTo>
                  <a:cubicBezTo>
                    <a:pt x="2121" y="4412"/>
                    <a:pt x="2205" y="4416"/>
                    <a:pt x="2289" y="4416"/>
                  </a:cubicBezTo>
                  <a:cubicBezTo>
                    <a:pt x="2787" y="4416"/>
                    <a:pt x="3289" y="4264"/>
                    <a:pt x="3679" y="3977"/>
                  </a:cubicBezTo>
                  <a:cubicBezTo>
                    <a:pt x="4165" y="3643"/>
                    <a:pt x="4469" y="3096"/>
                    <a:pt x="4560" y="2549"/>
                  </a:cubicBezTo>
                  <a:cubicBezTo>
                    <a:pt x="4743" y="1333"/>
                    <a:pt x="3861" y="208"/>
                    <a:pt x="2676" y="26"/>
                  </a:cubicBezTo>
                  <a:cubicBezTo>
                    <a:pt x="2562" y="9"/>
                    <a:pt x="2449" y="1"/>
                    <a:pt x="2338"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6199475" y="2636350"/>
              <a:ext cx="25" cy="25"/>
            </a:xfrm>
            <a:custGeom>
              <a:avLst/>
              <a:gdLst/>
              <a:ahLst/>
              <a:cxnLst/>
              <a:rect l="l" t="t" r="r" b="b"/>
              <a:pathLst>
                <a:path w="1" h="1" fill="none" extrusionOk="0">
                  <a:moveTo>
                    <a:pt x="0" y="0"/>
                  </a:moveTo>
                  <a:close/>
                </a:path>
              </a:pathLst>
            </a:custGeom>
            <a:noFill/>
            <a:ln w="91950" cap="rnd" cmpd="sng">
              <a:solidFill>
                <a:srgbClr val="546F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5856750" y="2602750"/>
              <a:ext cx="97300" cy="57725"/>
            </a:xfrm>
            <a:custGeom>
              <a:avLst/>
              <a:gdLst/>
              <a:ahLst/>
              <a:cxnLst/>
              <a:rect l="l" t="t" r="r" b="b"/>
              <a:pathLst>
                <a:path w="3892" h="2309" extrusionOk="0">
                  <a:moveTo>
                    <a:pt x="1569" y="0"/>
                  </a:moveTo>
                  <a:cubicBezTo>
                    <a:pt x="838" y="0"/>
                    <a:pt x="224" y="290"/>
                    <a:pt x="153" y="767"/>
                  </a:cubicBezTo>
                  <a:cubicBezTo>
                    <a:pt x="1" y="1375"/>
                    <a:pt x="730" y="2043"/>
                    <a:pt x="1733" y="2256"/>
                  </a:cubicBezTo>
                  <a:cubicBezTo>
                    <a:pt x="1929" y="2292"/>
                    <a:pt x="2121" y="2309"/>
                    <a:pt x="2306" y="2309"/>
                  </a:cubicBezTo>
                  <a:cubicBezTo>
                    <a:pt x="3072" y="2309"/>
                    <a:pt x="3702" y="2016"/>
                    <a:pt x="3800" y="1527"/>
                  </a:cubicBezTo>
                  <a:cubicBezTo>
                    <a:pt x="3891" y="919"/>
                    <a:pt x="3223" y="250"/>
                    <a:pt x="2189" y="68"/>
                  </a:cubicBezTo>
                  <a:cubicBezTo>
                    <a:pt x="1980" y="22"/>
                    <a:pt x="1770" y="0"/>
                    <a:pt x="1569"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5225300" y="3643000"/>
              <a:ext cx="104125" cy="520750"/>
            </a:xfrm>
            <a:custGeom>
              <a:avLst/>
              <a:gdLst/>
              <a:ahLst/>
              <a:cxnLst/>
              <a:rect l="l" t="t" r="r" b="b"/>
              <a:pathLst>
                <a:path w="4165" h="20830" extrusionOk="0">
                  <a:moveTo>
                    <a:pt x="3850" y="1"/>
                  </a:moveTo>
                  <a:cubicBezTo>
                    <a:pt x="3691" y="1"/>
                    <a:pt x="3577" y="64"/>
                    <a:pt x="3526" y="191"/>
                  </a:cubicBezTo>
                  <a:lnTo>
                    <a:pt x="1246" y="6179"/>
                  </a:lnTo>
                  <a:cubicBezTo>
                    <a:pt x="0" y="9462"/>
                    <a:pt x="61" y="13109"/>
                    <a:pt x="1520" y="16361"/>
                  </a:cubicBezTo>
                  <a:lnTo>
                    <a:pt x="3404" y="20647"/>
                  </a:lnTo>
                  <a:cubicBezTo>
                    <a:pt x="3465" y="20769"/>
                    <a:pt x="3587" y="20830"/>
                    <a:pt x="3708" y="20830"/>
                  </a:cubicBezTo>
                  <a:cubicBezTo>
                    <a:pt x="3739" y="20830"/>
                    <a:pt x="3799" y="20830"/>
                    <a:pt x="3860" y="20799"/>
                  </a:cubicBezTo>
                  <a:cubicBezTo>
                    <a:pt x="4012" y="20708"/>
                    <a:pt x="4103" y="20526"/>
                    <a:pt x="4012" y="20374"/>
                  </a:cubicBezTo>
                  <a:lnTo>
                    <a:pt x="2128" y="16088"/>
                  </a:lnTo>
                  <a:cubicBezTo>
                    <a:pt x="760" y="13018"/>
                    <a:pt x="638" y="9553"/>
                    <a:pt x="1854" y="6392"/>
                  </a:cubicBezTo>
                  <a:lnTo>
                    <a:pt x="4134" y="434"/>
                  </a:lnTo>
                  <a:cubicBezTo>
                    <a:pt x="4164" y="252"/>
                    <a:pt x="4073" y="100"/>
                    <a:pt x="3951" y="9"/>
                  </a:cubicBezTo>
                  <a:cubicBezTo>
                    <a:pt x="3916" y="3"/>
                    <a:pt x="3882" y="1"/>
                    <a:pt x="385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5055075" y="3717025"/>
              <a:ext cx="1875225" cy="1015000"/>
            </a:xfrm>
            <a:custGeom>
              <a:avLst/>
              <a:gdLst/>
              <a:ahLst/>
              <a:cxnLst/>
              <a:rect l="l" t="t" r="r" b="b"/>
              <a:pathLst>
                <a:path w="75009" h="40600" extrusionOk="0">
                  <a:moveTo>
                    <a:pt x="4864" y="11820"/>
                  </a:moveTo>
                  <a:cubicBezTo>
                    <a:pt x="5137" y="11881"/>
                    <a:pt x="5350" y="11881"/>
                    <a:pt x="5532" y="11911"/>
                  </a:cubicBezTo>
                  <a:cubicBezTo>
                    <a:pt x="5350" y="11911"/>
                    <a:pt x="5076" y="11881"/>
                    <a:pt x="4864" y="11820"/>
                  </a:cubicBezTo>
                  <a:close/>
                  <a:moveTo>
                    <a:pt x="12811" y="1"/>
                  </a:moveTo>
                  <a:cubicBezTo>
                    <a:pt x="12606" y="1"/>
                    <a:pt x="12389" y="58"/>
                    <a:pt x="12219" y="209"/>
                  </a:cubicBezTo>
                  <a:cubicBezTo>
                    <a:pt x="11885" y="452"/>
                    <a:pt x="11855" y="969"/>
                    <a:pt x="11855" y="1364"/>
                  </a:cubicBezTo>
                  <a:cubicBezTo>
                    <a:pt x="11885" y="2701"/>
                    <a:pt x="12402" y="3917"/>
                    <a:pt x="12919" y="5163"/>
                  </a:cubicBezTo>
                  <a:cubicBezTo>
                    <a:pt x="11794" y="4798"/>
                    <a:pt x="10669" y="4403"/>
                    <a:pt x="9362" y="3947"/>
                  </a:cubicBezTo>
                  <a:cubicBezTo>
                    <a:pt x="7900" y="3541"/>
                    <a:pt x="5978" y="2849"/>
                    <a:pt x="4380" y="2849"/>
                  </a:cubicBezTo>
                  <a:cubicBezTo>
                    <a:pt x="2988" y="2849"/>
                    <a:pt x="1841" y="3374"/>
                    <a:pt x="1459" y="5072"/>
                  </a:cubicBezTo>
                  <a:cubicBezTo>
                    <a:pt x="1338" y="6349"/>
                    <a:pt x="2189" y="6926"/>
                    <a:pt x="3253" y="7139"/>
                  </a:cubicBezTo>
                  <a:cubicBezTo>
                    <a:pt x="3147" y="7135"/>
                    <a:pt x="3041" y="7132"/>
                    <a:pt x="2935" y="7132"/>
                  </a:cubicBezTo>
                  <a:cubicBezTo>
                    <a:pt x="1525" y="7132"/>
                    <a:pt x="185" y="7546"/>
                    <a:pt x="213" y="9327"/>
                  </a:cubicBezTo>
                  <a:cubicBezTo>
                    <a:pt x="0" y="10999"/>
                    <a:pt x="1490" y="11485"/>
                    <a:pt x="3040" y="11668"/>
                  </a:cubicBezTo>
                  <a:cubicBezTo>
                    <a:pt x="2037" y="11729"/>
                    <a:pt x="1216" y="12033"/>
                    <a:pt x="1095" y="13188"/>
                  </a:cubicBezTo>
                  <a:cubicBezTo>
                    <a:pt x="669" y="15254"/>
                    <a:pt x="2462" y="16045"/>
                    <a:pt x="4165" y="16197"/>
                  </a:cubicBezTo>
                  <a:cubicBezTo>
                    <a:pt x="2554" y="16501"/>
                    <a:pt x="3405" y="19206"/>
                    <a:pt x="5472" y="19966"/>
                  </a:cubicBezTo>
                  <a:lnTo>
                    <a:pt x="16414" y="24708"/>
                  </a:lnTo>
                  <a:cubicBezTo>
                    <a:pt x="16984" y="24966"/>
                    <a:pt x="17707" y="25049"/>
                    <a:pt x="18529" y="25049"/>
                  </a:cubicBezTo>
                  <a:cubicBezTo>
                    <a:pt x="18672" y="25049"/>
                    <a:pt x="18818" y="25046"/>
                    <a:pt x="18967" y="25042"/>
                  </a:cubicBezTo>
                  <a:lnTo>
                    <a:pt x="56111" y="39723"/>
                  </a:lnTo>
                  <a:cubicBezTo>
                    <a:pt x="57691" y="40322"/>
                    <a:pt x="59286" y="40600"/>
                    <a:pt x="60838" y="40600"/>
                  </a:cubicBezTo>
                  <a:cubicBezTo>
                    <a:pt x="68423" y="40600"/>
                    <a:pt x="75008" y="33966"/>
                    <a:pt x="74075" y="25741"/>
                  </a:cubicBezTo>
                  <a:lnTo>
                    <a:pt x="71461" y="12519"/>
                  </a:lnTo>
                  <a:lnTo>
                    <a:pt x="49576" y="13157"/>
                  </a:lnTo>
                  <a:lnTo>
                    <a:pt x="50761" y="19358"/>
                  </a:lnTo>
                  <a:lnTo>
                    <a:pt x="50761" y="19358"/>
                  </a:lnTo>
                  <a:lnTo>
                    <a:pt x="24499" y="11060"/>
                  </a:lnTo>
                  <a:cubicBezTo>
                    <a:pt x="24013" y="10178"/>
                    <a:pt x="23435" y="9358"/>
                    <a:pt x="22797" y="8598"/>
                  </a:cubicBezTo>
                  <a:cubicBezTo>
                    <a:pt x="22797" y="8598"/>
                    <a:pt x="16505" y="2245"/>
                    <a:pt x="14043" y="513"/>
                  </a:cubicBezTo>
                  <a:cubicBezTo>
                    <a:pt x="13770" y="300"/>
                    <a:pt x="13526" y="117"/>
                    <a:pt x="13162" y="57"/>
                  </a:cubicBezTo>
                  <a:cubicBezTo>
                    <a:pt x="13058" y="22"/>
                    <a:pt x="12936" y="1"/>
                    <a:pt x="12811" y="1"/>
                  </a:cubicBezTo>
                  <a:close/>
                </a:path>
              </a:pathLst>
            </a:custGeom>
            <a:solidFill>
              <a:srgbClr val="A56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6167550" y="3603675"/>
              <a:ext cx="163400" cy="591225"/>
            </a:xfrm>
            <a:custGeom>
              <a:avLst/>
              <a:gdLst/>
              <a:ahLst/>
              <a:cxnLst/>
              <a:rect l="l" t="t" r="r" b="b"/>
              <a:pathLst>
                <a:path w="6536" h="23649" extrusionOk="0">
                  <a:moveTo>
                    <a:pt x="335" y="1"/>
                  </a:moveTo>
                  <a:cubicBezTo>
                    <a:pt x="153" y="1"/>
                    <a:pt x="1" y="183"/>
                    <a:pt x="1" y="366"/>
                  </a:cubicBezTo>
                  <a:lnTo>
                    <a:pt x="761" y="16415"/>
                  </a:lnTo>
                  <a:cubicBezTo>
                    <a:pt x="790" y="17292"/>
                    <a:pt x="1495" y="18029"/>
                    <a:pt x="2361" y="18029"/>
                  </a:cubicBezTo>
                  <a:cubicBezTo>
                    <a:pt x="2394" y="18029"/>
                    <a:pt x="2428" y="18028"/>
                    <a:pt x="2463" y="18026"/>
                  </a:cubicBezTo>
                  <a:lnTo>
                    <a:pt x="4742" y="18026"/>
                  </a:lnTo>
                  <a:lnTo>
                    <a:pt x="5776" y="23406"/>
                  </a:lnTo>
                  <a:cubicBezTo>
                    <a:pt x="5837" y="23558"/>
                    <a:pt x="5958" y="23649"/>
                    <a:pt x="6141" y="23649"/>
                  </a:cubicBezTo>
                  <a:lnTo>
                    <a:pt x="6232" y="23649"/>
                  </a:lnTo>
                  <a:cubicBezTo>
                    <a:pt x="6414" y="23618"/>
                    <a:pt x="6536" y="23436"/>
                    <a:pt x="6475" y="23254"/>
                  </a:cubicBezTo>
                  <a:lnTo>
                    <a:pt x="5350" y="17326"/>
                  </a:lnTo>
                  <a:lnTo>
                    <a:pt x="2493" y="17357"/>
                  </a:lnTo>
                  <a:cubicBezTo>
                    <a:pt x="1976" y="17357"/>
                    <a:pt x="1520" y="16931"/>
                    <a:pt x="1460" y="16354"/>
                  </a:cubicBezTo>
                  <a:lnTo>
                    <a:pt x="700" y="335"/>
                  </a:lnTo>
                  <a:cubicBezTo>
                    <a:pt x="700" y="153"/>
                    <a:pt x="548" y="1"/>
                    <a:pt x="33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5356750" y="3787575"/>
              <a:ext cx="169475" cy="120850"/>
            </a:xfrm>
            <a:custGeom>
              <a:avLst/>
              <a:gdLst/>
              <a:ahLst/>
              <a:cxnLst/>
              <a:rect l="l" t="t" r="r" b="b"/>
              <a:pathLst>
                <a:path w="6779" h="4834" extrusionOk="0">
                  <a:moveTo>
                    <a:pt x="0" y="1"/>
                  </a:moveTo>
                  <a:lnTo>
                    <a:pt x="852" y="2280"/>
                  </a:lnTo>
                  <a:lnTo>
                    <a:pt x="6779" y="4834"/>
                  </a:lnTo>
                  <a:cubicBezTo>
                    <a:pt x="6779" y="4834"/>
                    <a:pt x="1125" y="396"/>
                    <a:pt x="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5112825" y="3881725"/>
              <a:ext cx="125400" cy="49500"/>
            </a:xfrm>
            <a:custGeom>
              <a:avLst/>
              <a:gdLst/>
              <a:ahLst/>
              <a:cxnLst/>
              <a:rect l="l" t="t" r="r" b="b"/>
              <a:pathLst>
                <a:path w="5016" h="1980" extrusionOk="0">
                  <a:moveTo>
                    <a:pt x="325" y="0"/>
                  </a:moveTo>
                  <a:cubicBezTo>
                    <a:pt x="161" y="0"/>
                    <a:pt x="29" y="169"/>
                    <a:pt x="0" y="338"/>
                  </a:cubicBezTo>
                  <a:cubicBezTo>
                    <a:pt x="0" y="520"/>
                    <a:pt x="152" y="672"/>
                    <a:pt x="335" y="733"/>
                  </a:cubicBezTo>
                  <a:cubicBezTo>
                    <a:pt x="760" y="764"/>
                    <a:pt x="3101" y="1493"/>
                    <a:pt x="4469" y="1979"/>
                  </a:cubicBezTo>
                  <a:lnTo>
                    <a:pt x="4590" y="1979"/>
                  </a:lnTo>
                  <a:cubicBezTo>
                    <a:pt x="4742" y="1979"/>
                    <a:pt x="4864" y="1888"/>
                    <a:pt x="4925" y="1736"/>
                  </a:cubicBezTo>
                  <a:cubicBezTo>
                    <a:pt x="5016" y="1554"/>
                    <a:pt x="4894" y="1372"/>
                    <a:pt x="4712" y="1280"/>
                  </a:cubicBezTo>
                  <a:cubicBezTo>
                    <a:pt x="4317" y="1189"/>
                    <a:pt x="1064" y="34"/>
                    <a:pt x="365" y="4"/>
                  </a:cubicBezTo>
                  <a:cubicBezTo>
                    <a:pt x="352" y="1"/>
                    <a:pt x="338" y="0"/>
                    <a:pt x="32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6226075" y="4164100"/>
              <a:ext cx="205175" cy="79450"/>
            </a:xfrm>
            <a:custGeom>
              <a:avLst/>
              <a:gdLst/>
              <a:ahLst/>
              <a:cxnLst/>
              <a:rect l="l" t="t" r="r" b="b"/>
              <a:pathLst>
                <a:path w="8207" h="3178" extrusionOk="0">
                  <a:moveTo>
                    <a:pt x="420" y="0"/>
                  </a:moveTo>
                  <a:cubicBezTo>
                    <a:pt x="273" y="0"/>
                    <a:pt x="136" y="109"/>
                    <a:pt x="61" y="259"/>
                  </a:cubicBezTo>
                  <a:cubicBezTo>
                    <a:pt x="0" y="441"/>
                    <a:pt x="122" y="624"/>
                    <a:pt x="304" y="715"/>
                  </a:cubicBezTo>
                  <a:lnTo>
                    <a:pt x="7660" y="3177"/>
                  </a:lnTo>
                  <a:cubicBezTo>
                    <a:pt x="7680" y="3167"/>
                    <a:pt x="7697" y="3164"/>
                    <a:pt x="7712" y="3164"/>
                  </a:cubicBezTo>
                  <a:cubicBezTo>
                    <a:pt x="7741" y="3164"/>
                    <a:pt x="7761" y="3177"/>
                    <a:pt x="7781" y="3177"/>
                  </a:cubicBezTo>
                  <a:cubicBezTo>
                    <a:pt x="7933" y="3177"/>
                    <a:pt x="8055" y="3116"/>
                    <a:pt x="8116" y="2964"/>
                  </a:cubicBezTo>
                  <a:cubicBezTo>
                    <a:pt x="8207" y="2751"/>
                    <a:pt x="8085" y="2569"/>
                    <a:pt x="7903" y="2508"/>
                  </a:cubicBezTo>
                  <a:lnTo>
                    <a:pt x="517" y="16"/>
                  </a:lnTo>
                  <a:cubicBezTo>
                    <a:pt x="485" y="5"/>
                    <a:pt x="452" y="0"/>
                    <a:pt x="42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5112075" y="3998825"/>
              <a:ext cx="104125" cy="44100"/>
            </a:xfrm>
            <a:custGeom>
              <a:avLst/>
              <a:gdLst/>
              <a:ahLst/>
              <a:cxnLst/>
              <a:rect l="l" t="t" r="r" b="b"/>
              <a:pathLst>
                <a:path w="4165" h="1764" extrusionOk="0">
                  <a:moveTo>
                    <a:pt x="390" y="0"/>
                  </a:moveTo>
                  <a:cubicBezTo>
                    <a:pt x="254" y="0"/>
                    <a:pt x="131" y="104"/>
                    <a:pt x="61" y="244"/>
                  </a:cubicBezTo>
                  <a:cubicBezTo>
                    <a:pt x="0" y="457"/>
                    <a:pt x="122" y="639"/>
                    <a:pt x="304" y="700"/>
                  </a:cubicBezTo>
                  <a:lnTo>
                    <a:pt x="3648" y="1764"/>
                  </a:lnTo>
                  <a:lnTo>
                    <a:pt x="3769" y="1764"/>
                  </a:lnTo>
                  <a:cubicBezTo>
                    <a:pt x="3921" y="1764"/>
                    <a:pt x="4012" y="1703"/>
                    <a:pt x="4103" y="1551"/>
                  </a:cubicBezTo>
                  <a:cubicBezTo>
                    <a:pt x="4164" y="1368"/>
                    <a:pt x="4043" y="1156"/>
                    <a:pt x="3860" y="1095"/>
                  </a:cubicBezTo>
                  <a:lnTo>
                    <a:pt x="517" y="31"/>
                  </a:lnTo>
                  <a:cubicBezTo>
                    <a:pt x="474" y="10"/>
                    <a:pt x="431" y="0"/>
                    <a:pt x="39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5150825" y="4113375"/>
              <a:ext cx="63850" cy="30625"/>
            </a:xfrm>
            <a:custGeom>
              <a:avLst/>
              <a:gdLst/>
              <a:ahLst/>
              <a:cxnLst/>
              <a:rect l="l" t="t" r="r" b="b"/>
              <a:pathLst>
                <a:path w="2554" h="1225" extrusionOk="0">
                  <a:moveTo>
                    <a:pt x="368" y="1"/>
                  </a:moveTo>
                  <a:cubicBezTo>
                    <a:pt x="218" y="1"/>
                    <a:pt x="82" y="68"/>
                    <a:pt x="31" y="221"/>
                  </a:cubicBezTo>
                  <a:cubicBezTo>
                    <a:pt x="0" y="434"/>
                    <a:pt x="91" y="616"/>
                    <a:pt x="274" y="647"/>
                  </a:cubicBezTo>
                  <a:lnTo>
                    <a:pt x="2098" y="1194"/>
                  </a:lnTo>
                  <a:cubicBezTo>
                    <a:pt x="2098" y="1224"/>
                    <a:pt x="2128" y="1224"/>
                    <a:pt x="2158" y="1224"/>
                  </a:cubicBezTo>
                  <a:cubicBezTo>
                    <a:pt x="2310" y="1224"/>
                    <a:pt x="2462" y="1103"/>
                    <a:pt x="2493" y="951"/>
                  </a:cubicBezTo>
                  <a:cubicBezTo>
                    <a:pt x="2553" y="768"/>
                    <a:pt x="2462" y="586"/>
                    <a:pt x="2280" y="525"/>
                  </a:cubicBezTo>
                  <a:lnTo>
                    <a:pt x="456" y="8"/>
                  </a:lnTo>
                  <a:cubicBezTo>
                    <a:pt x="427" y="3"/>
                    <a:pt x="397" y="1"/>
                    <a:pt x="36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4150800" y="3216900"/>
              <a:ext cx="179350" cy="220400"/>
            </a:xfrm>
            <a:custGeom>
              <a:avLst/>
              <a:gdLst/>
              <a:ahLst/>
              <a:cxnLst/>
              <a:rect l="l" t="t" r="r" b="b"/>
              <a:pathLst>
                <a:path w="7174" h="8816" extrusionOk="0">
                  <a:moveTo>
                    <a:pt x="1338" y="1"/>
                  </a:moveTo>
                  <a:lnTo>
                    <a:pt x="0" y="5989"/>
                  </a:lnTo>
                  <a:lnTo>
                    <a:pt x="3222" y="8815"/>
                  </a:lnTo>
                  <a:lnTo>
                    <a:pt x="7174" y="6353"/>
                  </a:lnTo>
                  <a:lnTo>
                    <a:pt x="1338" y="1"/>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3815675" y="2790600"/>
              <a:ext cx="456725" cy="782725"/>
            </a:xfrm>
            <a:custGeom>
              <a:avLst/>
              <a:gdLst/>
              <a:ahLst/>
              <a:cxnLst/>
              <a:rect l="l" t="t" r="r" b="b"/>
              <a:pathLst>
                <a:path w="18269" h="31309" extrusionOk="0">
                  <a:moveTo>
                    <a:pt x="974" y="1"/>
                  </a:moveTo>
                  <a:cubicBezTo>
                    <a:pt x="457" y="1"/>
                    <a:pt x="1" y="457"/>
                    <a:pt x="1" y="973"/>
                  </a:cubicBezTo>
                  <a:lnTo>
                    <a:pt x="1" y="30305"/>
                  </a:lnTo>
                  <a:cubicBezTo>
                    <a:pt x="1" y="30852"/>
                    <a:pt x="457" y="31308"/>
                    <a:pt x="974" y="31308"/>
                  </a:cubicBezTo>
                  <a:lnTo>
                    <a:pt x="17266" y="31308"/>
                  </a:lnTo>
                  <a:cubicBezTo>
                    <a:pt x="17813" y="31308"/>
                    <a:pt x="18269" y="30822"/>
                    <a:pt x="18269" y="30305"/>
                  </a:cubicBezTo>
                  <a:lnTo>
                    <a:pt x="18269" y="973"/>
                  </a:lnTo>
                  <a:cubicBezTo>
                    <a:pt x="18269" y="457"/>
                    <a:pt x="17813" y="1"/>
                    <a:pt x="1726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3844575" y="2826325"/>
              <a:ext cx="398950" cy="709750"/>
            </a:xfrm>
            <a:custGeom>
              <a:avLst/>
              <a:gdLst/>
              <a:ahLst/>
              <a:cxnLst/>
              <a:rect l="l" t="t" r="r" b="b"/>
              <a:pathLst>
                <a:path w="15958" h="28390" extrusionOk="0">
                  <a:moveTo>
                    <a:pt x="699" y="0"/>
                  </a:moveTo>
                  <a:cubicBezTo>
                    <a:pt x="304" y="0"/>
                    <a:pt x="0" y="365"/>
                    <a:pt x="0" y="882"/>
                  </a:cubicBezTo>
                  <a:lnTo>
                    <a:pt x="0" y="27508"/>
                  </a:lnTo>
                  <a:cubicBezTo>
                    <a:pt x="0" y="27995"/>
                    <a:pt x="304" y="28390"/>
                    <a:pt x="699" y="28390"/>
                  </a:cubicBezTo>
                  <a:lnTo>
                    <a:pt x="15289" y="28390"/>
                  </a:lnTo>
                  <a:cubicBezTo>
                    <a:pt x="15654" y="28390"/>
                    <a:pt x="15958" y="27995"/>
                    <a:pt x="15958" y="27508"/>
                  </a:cubicBezTo>
                  <a:lnTo>
                    <a:pt x="15958" y="882"/>
                  </a:lnTo>
                  <a:cubicBezTo>
                    <a:pt x="15958" y="395"/>
                    <a:pt x="15654" y="0"/>
                    <a:pt x="15289"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8"/>
            <p:cNvSpPr/>
            <p:nvPr/>
          </p:nvSpPr>
          <p:spPr>
            <a:xfrm>
              <a:off x="3710825" y="3287575"/>
              <a:ext cx="281175" cy="112475"/>
            </a:xfrm>
            <a:custGeom>
              <a:avLst/>
              <a:gdLst/>
              <a:ahLst/>
              <a:cxnLst/>
              <a:rect l="l" t="t" r="r" b="b"/>
              <a:pathLst>
                <a:path w="11247" h="4499" extrusionOk="0">
                  <a:moveTo>
                    <a:pt x="2219" y="0"/>
                  </a:moveTo>
                  <a:cubicBezTo>
                    <a:pt x="1034" y="0"/>
                    <a:pt x="0" y="973"/>
                    <a:pt x="0" y="2189"/>
                  </a:cubicBezTo>
                  <a:cubicBezTo>
                    <a:pt x="0" y="3344"/>
                    <a:pt x="943" y="4377"/>
                    <a:pt x="2158" y="4377"/>
                  </a:cubicBezTo>
                  <a:lnTo>
                    <a:pt x="9058" y="4499"/>
                  </a:lnTo>
                  <a:cubicBezTo>
                    <a:pt x="10213" y="4499"/>
                    <a:pt x="11247" y="3557"/>
                    <a:pt x="11247" y="2341"/>
                  </a:cubicBezTo>
                  <a:cubicBezTo>
                    <a:pt x="11247" y="1125"/>
                    <a:pt x="10305" y="122"/>
                    <a:pt x="9089" y="122"/>
                  </a:cubicBezTo>
                  <a:lnTo>
                    <a:pt x="2219" y="0"/>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3700175" y="3176625"/>
              <a:ext cx="295625" cy="112500"/>
            </a:xfrm>
            <a:custGeom>
              <a:avLst/>
              <a:gdLst/>
              <a:ahLst/>
              <a:cxnLst/>
              <a:rect l="l" t="t" r="r" b="b"/>
              <a:pathLst>
                <a:path w="11825" h="4500" extrusionOk="0">
                  <a:moveTo>
                    <a:pt x="2220" y="1"/>
                  </a:moveTo>
                  <a:cubicBezTo>
                    <a:pt x="1034" y="1"/>
                    <a:pt x="1" y="943"/>
                    <a:pt x="1" y="2159"/>
                  </a:cubicBezTo>
                  <a:cubicBezTo>
                    <a:pt x="1" y="3344"/>
                    <a:pt x="973" y="4378"/>
                    <a:pt x="2189" y="4378"/>
                  </a:cubicBezTo>
                  <a:lnTo>
                    <a:pt x="9575" y="4499"/>
                  </a:lnTo>
                  <a:cubicBezTo>
                    <a:pt x="10761" y="4499"/>
                    <a:pt x="11794" y="3557"/>
                    <a:pt x="11794" y="2341"/>
                  </a:cubicBezTo>
                  <a:cubicBezTo>
                    <a:pt x="11825" y="1156"/>
                    <a:pt x="10852" y="122"/>
                    <a:pt x="9636" y="122"/>
                  </a:cubicBezTo>
                  <a:lnTo>
                    <a:pt x="2220" y="1"/>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4052775" y="3175775"/>
              <a:ext cx="250800" cy="242525"/>
            </a:xfrm>
            <a:custGeom>
              <a:avLst/>
              <a:gdLst/>
              <a:ahLst/>
              <a:cxnLst/>
              <a:rect l="l" t="t" r="r" b="b"/>
              <a:pathLst>
                <a:path w="10032" h="9701" extrusionOk="0">
                  <a:moveTo>
                    <a:pt x="2428" y="0"/>
                  </a:moveTo>
                  <a:cubicBezTo>
                    <a:pt x="1875" y="0"/>
                    <a:pt x="1319" y="206"/>
                    <a:pt x="882" y="612"/>
                  </a:cubicBezTo>
                  <a:cubicBezTo>
                    <a:pt x="0" y="1494"/>
                    <a:pt x="0" y="2861"/>
                    <a:pt x="852" y="3713"/>
                  </a:cubicBezTo>
                  <a:lnTo>
                    <a:pt x="6049" y="9032"/>
                  </a:lnTo>
                  <a:cubicBezTo>
                    <a:pt x="6498" y="9480"/>
                    <a:pt x="7072" y="9701"/>
                    <a:pt x="7641" y="9701"/>
                  </a:cubicBezTo>
                  <a:cubicBezTo>
                    <a:pt x="8189" y="9701"/>
                    <a:pt x="8732" y="9496"/>
                    <a:pt x="9150" y="9093"/>
                  </a:cubicBezTo>
                  <a:cubicBezTo>
                    <a:pt x="10001" y="8241"/>
                    <a:pt x="10031" y="6874"/>
                    <a:pt x="9210" y="5962"/>
                  </a:cubicBezTo>
                  <a:lnTo>
                    <a:pt x="3982" y="643"/>
                  </a:lnTo>
                  <a:cubicBezTo>
                    <a:pt x="3553" y="213"/>
                    <a:pt x="2992" y="0"/>
                    <a:pt x="2428" y="0"/>
                  </a:cubicBez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3732100" y="3396225"/>
              <a:ext cx="221150" cy="110975"/>
            </a:xfrm>
            <a:custGeom>
              <a:avLst/>
              <a:gdLst/>
              <a:ahLst/>
              <a:cxnLst/>
              <a:rect l="l" t="t" r="r" b="b"/>
              <a:pathLst>
                <a:path w="8846" h="4439" extrusionOk="0">
                  <a:moveTo>
                    <a:pt x="2189" y="1"/>
                  </a:moveTo>
                  <a:cubicBezTo>
                    <a:pt x="1004" y="1"/>
                    <a:pt x="0" y="943"/>
                    <a:pt x="0" y="2159"/>
                  </a:cubicBezTo>
                  <a:cubicBezTo>
                    <a:pt x="0" y="3344"/>
                    <a:pt x="943" y="4378"/>
                    <a:pt x="2159" y="4378"/>
                  </a:cubicBezTo>
                  <a:lnTo>
                    <a:pt x="6627" y="4439"/>
                  </a:lnTo>
                  <a:cubicBezTo>
                    <a:pt x="7812" y="4439"/>
                    <a:pt x="8846" y="3496"/>
                    <a:pt x="8846" y="2281"/>
                  </a:cubicBezTo>
                  <a:cubicBezTo>
                    <a:pt x="8846" y="1065"/>
                    <a:pt x="7903" y="92"/>
                    <a:pt x="6688" y="92"/>
                  </a:cubicBezTo>
                  <a:lnTo>
                    <a:pt x="2189" y="1"/>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3786050" y="3500350"/>
              <a:ext cx="164925" cy="110950"/>
            </a:xfrm>
            <a:custGeom>
              <a:avLst/>
              <a:gdLst/>
              <a:ahLst/>
              <a:cxnLst/>
              <a:rect l="l" t="t" r="r" b="b"/>
              <a:pathLst>
                <a:path w="6597" h="4438" extrusionOk="0">
                  <a:moveTo>
                    <a:pt x="2189" y="0"/>
                  </a:moveTo>
                  <a:cubicBezTo>
                    <a:pt x="1034" y="0"/>
                    <a:pt x="1" y="973"/>
                    <a:pt x="1" y="2189"/>
                  </a:cubicBezTo>
                  <a:cubicBezTo>
                    <a:pt x="1" y="3344"/>
                    <a:pt x="943" y="4377"/>
                    <a:pt x="2159" y="4377"/>
                  </a:cubicBezTo>
                  <a:lnTo>
                    <a:pt x="4378" y="4438"/>
                  </a:lnTo>
                  <a:cubicBezTo>
                    <a:pt x="5533" y="4438"/>
                    <a:pt x="6566" y="3465"/>
                    <a:pt x="6566" y="2249"/>
                  </a:cubicBezTo>
                  <a:cubicBezTo>
                    <a:pt x="6596" y="1094"/>
                    <a:pt x="5624" y="61"/>
                    <a:pt x="4408" y="61"/>
                  </a:cubicBezTo>
                  <a:lnTo>
                    <a:pt x="2189" y="0"/>
                  </a:lnTo>
                  <a:close/>
                </a:path>
              </a:pathLst>
            </a:custGeom>
            <a:solidFill>
              <a:srgbClr val="9B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3753375" y="3279975"/>
              <a:ext cx="193800" cy="20550"/>
            </a:xfrm>
            <a:custGeom>
              <a:avLst/>
              <a:gdLst/>
              <a:ahLst/>
              <a:cxnLst/>
              <a:rect l="l" t="t" r="r" b="b"/>
              <a:pathLst>
                <a:path w="7752" h="822" extrusionOk="0">
                  <a:moveTo>
                    <a:pt x="396" y="0"/>
                  </a:moveTo>
                  <a:cubicBezTo>
                    <a:pt x="213" y="0"/>
                    <a:pt x="1" y="213"/>
                    <a:pt x="1" y="426"/>
                  </a:cubicBezTo>
                  <a:cubicBezTo>
                    <a:pt x="1" y="633"/>
                    <a:pt x="155" y="774"/>
                    <a:pt x="313" y="774"/>
                  </a:cubicBezTo>
                  <a:cubicBezTo>
                    <a:pt x="341" y="774"/>
                    <a:pt x="368" y="769"/>
                    <a:pt x="396" y="760"/>
                  </a:cubicBezTo>
                  <a:lnTo>
                    <a:pt x="7387" y="821"/>
                  </a:lnTo>
                  <a:cubicBezTo>
                    <a:pt x="7569" y="821"/>
                    <a:pt x="7751" y="669"/>
                    <a:pt x="7751" y="426"/>
                  </a:cubicBezTo>
                  <a:cubicBezTo>
                    <a:pt x="7751" y="244"/>
                    <a:pt x="7599" y="61"/>
                    <a:pt x="7387" y="61"/>
                  </a:cubicBezTo>
                  <a:lnTo>
                    <a:pt x="396"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3754900" y="3395475"/>
              <a:ext cx="179350" cy="20550"/>
            </a:xfrm>
            <a:custGeom>
              <a:avLst/>
              <a:gdLst/>
              <a:ahLst/>
              <a:cxnLst/>
              <a:rect l="l" t="t" r="r" b="b"/>
              <a:pathLst>
                <a:path w="7174" h="822" extrusionOk="0">
                  <a:moveTo>
                    <a:pt x="365" y="1"/>
                  </a:moveTo>
                  <a:cubicBezTo>
                    <a:pt x="183" y="1"/>
                    <a:pt x="0" y="183"/>
                    <a:pt x="0" y="426"/>
                  </a:cubicBezTo>
                  <a:cubicBezTo>
                    <a:pt x="0" y="608"/>
                    <a:pt x="183" y="760"/>
                    <a:pt x="365" y="760"/>
                  </a:cubicBezTo>
                  <a:lnTo>
                    <a:pt x="6779" y="821"/>
                  </a:lnTo>
                  <a:cubicBezTo>
                    <a:pt x="6991" y="821"/>
                    <a:pt x="7174" y="669"/>
                    <a:pt x="7174" y="457"/>
                  </a:cubicBezTo>
                  <a:cubicBezTo>
                    <a:pt x="7174" y="244"/>
                    <a:pt x="7022" y="61"/>
                    <a:pt x="6779" y="61"/>
                  </a:cubicBezTo>
                  <a:lnTo>
                    <a:pt x="365"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3781500" y="3498825"/>
              <a:ext cx="145150" cy="21300"/>
            </a:xfrm>
            <a:custGeom>
              <a:avLst/>
              <a:gdLst/>
              <a:ahLst/>
              <a:cxnLst/>
              <a:rect l="l" t="t" r="r" b="b"/>
              <a:pathLst>
                <a:path w="5806" h="852" extrusionOk="0">
                  <a:moveTo>
                    <a:pt x="5411" y="0"/>
                  </a:moveTo>
                  <a:lnTo>
                    <a:pt x="365" y="92"/>
                  </a:lnTo>
                  <a:cubicBezTo>
                    <a:pt x="152" y="92"/>
                    <a:pt x="0" y="274"/>
                    <a:pt x="0" y="487"/>
                  </a:cubicBezTo>
                  <a:cubicBezTo>
                    <a:pt x="0" y="699"/>
                    <a:pt x="183" y="851"/>
                    <a:pt x="365" y="851"/>
                  </a:cubicBezTo>
                  <a:lnTo>
                    <a:pt x="5411" y="760"/>
                  </a:lnTo>
                  <a:cubicBezTo>
                    <a:pt x="5654" y="760"/>
                    <a:pt x="5806" y="608"/>
                    <a:pt x="5806" y="396"/>
                  </a:cubicBezTo>
                  <a:cubicBezTo>
                    <a:pt x="5806" y="183"/>
                    <a:pt x="5654" y="0"/>
                    <a:pt x="541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3881050" y="1902300"/>
              <a:ext cx="1395925" cy="816975"/>
            </a:xfrm>
            <a:custGeom>
              <a:avLst/>
              <a:gdLst/>
              <a:ahLst/>
              <a:cxnLst/>
              <a:rect l="l" t="t" r="r" b="b"/>
              <a:pathLst>
                <a:path w="55837" h="32679" extrusionOk="0">
                  <a:moveTo>
                    <a:pt x="2644" y="0"/>
                  </a:moveTo>
                  <a:cubicBezTo>
                    <a:pt x="1216" y="0"/>
                    <a:pt x="0" y="1155"/>
                    <a:pt x="0" y="2645"/>
                  </a:cubicBezTo>
                  <a:lnTo>
                    <a:pt x="0" y="21277"/>
                  </a:lnTo>
                  <a:cubicBezTo>
                    <a:pt x="0" y="22706"/>
                    <a:pt x="1185" y="23922"/>
                    <a:pt x="2644" y="23922"/>
                  </a:cubicBezTo>
                  <a:lnTo>
                    <a:pt x="22949" y="23922"/>
                  </a:lnTo>
                  <a:cubicBezTo>
                    <a:pt x="24377" y="23922"/>
                    <a:pt x="26475" y="24773"/>
                    <a:pt x="27508" y="25745"/>
                  </a:cubicBezTo>
                  <a:lnTo>
                    <a:pt x="34104" y="32098"/>
                  </a:lnTo>
                  <a:cubicBezTo>
                    <a:pt x="34510" y="32493"/>
                    <a:pt x="34885" y="32679"/>
                    <a:pt x="35194" y="32679"/>
                  </a:cubicBezTo>
                  <a:cubicBezTo>
                    <a:pt x="35694" y="32679"/>
                    <a:pt x="36019" y="32191"/>
                    <a:pt x="36019" y="31308"/>
                  </a:cubicBezTo>
                  <a:lnTo>
                    <a:pt x="36019" y="26596"/>
                  </a:lnTo>
                  <a:cubicBezTo>
                    <a:pt x="36019" y="25137"/>
                    <a:pt x="37204" y="23922"/>
                    <a:pt x="38663" y="23922"/>
                  </a:cubicBezTo>
                  <a:lnTo>
                    <a:pt x="53192" y="23922"/>
                  </a:lnTo>
                  <a:cubicBezTo>
                    <a:pt x="54621" y="23922"/>
                    <a:pt x="55837" y="22767"/>
                    <a:pt x="55837" y="21277"/>
                  </a:cubicBezTo>
                  <a:lnTo>
                    <a:pt x="55837" y="2645"/>
                  </a:lnTo>
                  <a:cubicBezTo>
                    <a:pt x="55837" y="1216"/>
                    <a:pt x="54682" y="0"/>
                    <a:pt x="53192" y="0"/>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4001850" y="2042875"/>
              <a:ext cx="1154300" cy="47125"/>
            </a:xfrm>
            <a:custGeom>
              <a:avLst/>
              <a:gdLst/>
              <a:ahLst/>
              <a:cxnLst/>
              <a:rect l="l" t="t" r="r" b="b"/>
              <a:pathLst>
                <a:path w="46172" h="1885" extrusionOk="0">
                  <a:moveTo>
                    <a:pt x="943" y="0"/>
                  </a:moveTo>
                  <a:cubicBezTo>
                    <a:pt x="396" y="0"/>
                    <a:pt x="1" y="426"/>
                    <a:pt x="1" y="943"/>
                  </a:cubicBezTo>
                  <a:cubicBezTo>
                    <a:pt x="1" y="1490"/>
                    <a:pt x="396" y="1885"/>
                    <a:pt x="943" y="1885"/>
                  </a:cubicBezTo>
                  <a:lnTo>
                    <a:pt x="45230" y="1885"/>
                  </a:lnTo>
                  <a:cubicBezTo>
                    <a:pt x="45777" y="1885"/>
                    <a:pt x="46172" y="1490"/>
                    <a:pt x="46172" y="943"/>
                  </a:cubicBezTo>
                  <a:cubicBezTo>
                    <a:pt x="46172" y="426"/>
                    <a:pt x="45777" y="0"/>
                    <a:pt x="45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4001850" y="2162175"/>
              <a:ext cx="1154300" cy="47900"/>
            </a:xfrm>
            <a:custGeom>
              <a:avLst/>
              <a:gdLst/>
              <a:ahLst/>
              <a:cxnLst/>
              <a:rect l="l" t="t" r="r" b="b"/>
              <a:pathLst>
                <a:path w="46172" h="1916" extrusionOk="0">
                  <a:moveTo>
                    <a:pt x="943" y="1"/>
                  </a:moveTo>
                  <a:cubicBezTo>
                    <a:pt x="396" y="1"/>
                    <a:pt x="1" y="426"/>
                    <a:pt x="1" y="973"/>
                  </a:cubicBezTo>
                  <a:cubicBezTo>
                    <a:pt x="1" y="1490"/>
                    <a:pt x="396" y="1915"/>
                    <a:pt x="943" y="1915"/>
                  </a:cubicBezTo>
                  <a:lnTo>
                    <a:pt x="45230" y="1915"/>
                  </a:lnTo>
                  <a:cubicBezTo>
                    <a:pt x="45777" y="1915"/>
                    <a:pt x="46172" y="1490"/>
                    <a:pt x="46172" y="973"/>
                  </a:cubicBezTo>
                  <a:cubicBezTo>
                    <a:pt x="46172" y="426"/>
                    <a:pt x="45777" y="1"/>
                    <a:pt x="45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4001850" y="2282250"/>
              <a:ext cx="829850" cy="47125"/>
            </a:xfrm>
            <a:custGeom>
              <a:avLst/>
              <a:gdLst/>
              <a:ahLst/>
              <a:cxnLst/>
              <a:rect l="l" t="t" r="r" b="b"/>
              <a:pathLst>
                <a:path w="33194" h="1885" extrusionOk="0">
                  <a:moveTo>
                    <a:pt x="943" y="0"/>
                  </a:moveTo>
                  <a:cubicBezTo>
                    <a:pt x="396" y="0"/>
                    <a:pt x="1" y="426"/>
                    <a:pt x="1" y="942"/>
                  </a:cubicBezTo>
                  <a:cubicBezTo>
                    <a:pt x="1" y="1489"/>
                    <a:pt x="396" y="1885"/>
                    <a:pt x="943" y="1885"/>
                  </a:cubicBezTo>
                  <a:lnTo>
                    <a:pt x="32251" y="1885"/>
                  </a:lnTo>
                  <a:cubicBezTo>
                    <a:pt x="32767" y="1885"/>
                    <a:pt x="33193" y="1489"/>
                    <a:pt x="33193" y="942"/>
                  </a:cubicBezTo>
                  <a:cubicBezTo>
                    <a:pt x="33193" y="426"/>
                    <a:pt x="32767" y="0"/>
                    <a:pt x="32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8"/>
          <p:cNvSpPr/>
          <p:nvPr/>
        </p:nvSpPr>
        <p:spPr>
          <a:xfrm rot="-1799268">
            <a:off x="-81187" y="-350886"/>
            <a:ext cx="3928919" cy="1698471"/>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0"/>
          <p:cNvSpPr txBox="1">
            <a:spLocks noGrp="1"/>
          </p:cNvSpPr>
          <p:nvPr>
            <p:ph type="title"/>
          </p:nvPr>
        </p:nvSpPr>
        <p:spPr>
          <a:xfrm>
            <a:off x="3658825" y="2296600"/>
            <a:ext cx="4772050" cy="1579500"/>
          </a:xfrm>
          <a:prstGeom prst="rect">
            <a:avLst/>
          </a:prstGeom>
        </p:spPr>
        <p:txBody>
          <a:bodyPr spcFirstLastPara="1" wrap="square" lIns="91425" tIns="91425" rIns="91425" bIns="91425" anchor="b" anchorCtr="0">
            <a:noAutofit/>
          </a:bodyPr>
          <a:lstStyle/>
          <a:p>
            <a:pPr algn="l"/>
            <a:r>
              <a:rPr lang="en-US" sz="4800" b="1" i="0" dirty="0">
                <a:solidFill>
                  <a:schemeClr val="accent2">
                    <a:lumMod val="10000"/>
                  </a:schemeClr>
                </a:solidFill>
                <a:effectLst/>
                <a:latin typeface="Aptos Narrow" panose="020B0004020202020204" pitchFamily="34" charset="0"/>
              </a:rPr>
              <a:t>Exploratory Data Analysis (EDA)</a:t>
            </a:r>
          </a:p>
        </p:txBody>
      </p:sp>
      <p:sp>
        <p:nvSpPr>
          <p:cNvPr id="452" name="Google Shape;452;p40"/>
          <p:cNvSpPr txBox="1">
            <a:spLocks noGrp="1"/>
          </p:cNvSpPr>
          <p:nvPr>
            <p:ph type="title" idx="2"/>
          </p:nvPr>
        </p:nvSpPr>
        <p:spPr>
          <a:xfrm>
            <a:off x="6991966" y="1036675"/>
            <a:ext cx="1438800" cy="10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53" name="Google Shape;453;p40"/>
          <p:cNvGrpSpPr/>
          <p:nvPr/>
        </p:nvGrpSpPr>
        <p:grpSpPr>
          <a:xfrm>
            <a:off x="1189900" y="1857866"/>
            <a:ext cx="1615250" cy="3304825"/>
            <a:chOff x="7362100" y="2804250"/>
            <a:chExt cx="1615250" cy="3304825"/>
          </a:xfrm>
        </p:grpSpPr>
        <p:sp>
          <p:nvSpPr>
            <p:cNvPr id="454" name="Google Shape;454;p40"/>
            <p:cNvSpPr/>
            <p:nvPr/>
          </p:nvSpPr>
          <p:spPr>
            <a:xfrm>
              <a:off x="8529300" y="4865100"/>
              <a:ext cx="247000" cy="1243975"/>
            </a:xfrm>
            <a:custGeom>
              <a:avLst/>
              <a:gdLst/>
              <a:ahLst/>
              <a:cxnLst/>
              <a:rect l="l" t="t" r="r" b="b"/>
              <a:pathLst>
                <a:path w="9880" h="49759" fill="none" extrusionOk="0">
                  <a:moveTo>
                    <a:pt x="1" y="1"/>
                  </a:moveTo>
                  <a:lnTo>
                    <a:pt x="9879"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7891750" y="4865100"/>
              <a:ext cx="246225" cy="1243975"/>
            </a:xfrm>
            <a:custGeom>
              <a:avLst/>
              <a:gdLst/>
              <a:ahLst/>
              <a:cxnLst/>
              <a:rect l="l" t="t" r="r" b="b"/>
              <a:pathLst>
                <a:path w="9849" h="49759" fill="none" extrusionOk="0">
                  <a:moveTo>
                    <a:pt x="9849" y="1"/>
                  </a:moveTo>
                  <a:lnTo>
                    <a:pt x="1" y="49758"/>
                  </a:lnTo>
                </a:path>
              </a:pathLst>
            </a:custGeom>
            <a:noFill/>
            <a:ln w="89675" cap="flat" cmpd="sng">
              <a:solidFill>
                <a:srgbClr val="465A6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7843875" y="3297450"/>
              <a:ext cx="1103400" cy="1636825"/>
            </a:xfrm>
            <a:custGeom>
              <a:avLst/>
              <a:gdLst/>
              <a:ahLst/>
              <a:cxnLst/>
              <a:rect l="l" t="t" r="r" b="b"/>
              <a:pathLst>
                <a:path w="44136" h="65473" extrusionOk="0">
                  <a:moveTo>
                    <a:pt x="24955" y="1"/>
                  </a:moveTo>
                  <a:cubicBezTo>
                    <a:pt x="18056" y="1"/>
                    <a:pt x="12463" y="5593"/>
                    <a:pt x="12463" y="12493"/>
                  </a:cubicBezTo>
                  <a:lnTo>
                    <a:pt x="12463" y="58360"/>
                  </a:lnTo>
                  <a:lnTo>
                    <a:pt x="1" y="58360"/>
                  </a:lnTo>
                  <a:lnTo>
                    <a:pt x="1" y="65473"/>
                  </a:lnTo>
                  <a:lnTo>
                    <a:pt x="37053" y="65473"/>
                  </a:lnTo>
                  <a:cubicBezTo>
                    <a:pt x="40944" y="65473"/>
                    <a:pt x="44135" y="62281"/>
                    <a:pt x="44135" y="58360"/>
                  </a:cubicBezTo>
                  <a:lnTo>
                    <a:pt x="44135" y="12493"/>
                  </a:lnTo>
                  <a:cubicBezTo>
                    <a:pt x="44135" y="5593"/>
                    <a:pt x="38573" y="1"/>
                    <a:pt x="31643"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7970025" y="5642475"/>
              <a:ext cx="240150" cy="269025"/>
            </a:xfrm>
            <a:custGeom>
              <a:avLst/>
              <a:gdLst/>
              <a:ahLst/>
              <a:cxnLst/>
              <a:rect l="l" t="t" r="r" b="b"/>
              <a:pathLst>
                <a:path w="9606" h="10761" extrusionOk="0">
                  <a:moveTo>
                    <a:pt x="0" y="0"/>
                  </a:moveTo>
                  <a:lnTo>
                    <a:pt x="3769" y="10760"/>
                  </a:lnTo>
                  <a:lnTo>
                    <a:pt x="9605" y="10365"/>
                  </a:lnTo>
                  <a:lnTo>
                    <a:pt x="7599"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7756500" y="5859050"/>
              <a:ext cx="468100" cy="250025"/>
            </a:xfrm>
            <a:custGeom>
              <a:avLst/>
              <a:gdLst/>
              <a:ahLst/>
              <a:cxnLst/>
              <a:rect l="l" t="t" r="r" b="b"/>
              <a:pathLst>
                <a:path w="18724" h="10001" extrusionOk="0">
                  <a:moveTo>
                    <a:pt x="9879" y="0"/>
                  </a:moveTo>
                  <a:lnTo>
                    <a:pt x="8511" y="1307"/>
                  </a:lnTo>
                  <a:lnTo>
                    <a:pt x="517" y="8632"/>
                  </a:lnTo>
                  <a:cubicBezTo>
                    <a:pt x="0" y="9119"/>
                    <a:pt x="334" y="10000"/>
                    <a:pt x="1064" y="10000"/>
                  </a:cubicBezTo>
                  <a:lnTo>
                    <a:pt x="17842" y="9605"/>
                  </a:lnTo>
                  <a:cubicBezTo>
                    <a:pt x="18359" y="9605"/>
                    <a:pt x="18724" y="9210"/>
                    <a:pt x="18693" y="8693"/>
                  </a:cubicBezTo>
                  <a:lnTo>
                    <a:pt x="18602" y="274"/>
                  </a:lnTo>
                  <a:lnTo>
                    <a:pt x="9879"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7755725" y="6057375"/>
              <a:ext cx="468125" cy="51700"/>
            </a:xfrm>
            <a:custGeom>
              <a:avLst/>
              <a:gdLst/>
              <a:ahLst/>
              <a:cxnLst/>
              <a:rect l="l" t="t" r="r" b="b"/>
              <a:pathLst>
                <a:path w="18725" h="2068" extrusionOk="0">
                  <a:moveTo>
                    <a:pt x="18694" y="0"/>
                  </a:moveTo>
                  <a:cubicBezTo>
                    <a:pt x="18542" y="122"/>
                    <a:pt x="18329" y="243"/>
                    <a:pt x="18117" y="243"/>
                  </a:cubicBezTo>
                  <a:lnTo>
                    <a:pt x="1308" y="608"/>
                  </a:lnTo>
                  <a:cubicBezTo>
                    <a:pt x="1095" y="608"/>
                    <a:pt x="943" y="547"/>
                    <a:pt x="791" y="426"/>
                  </a:cubicBezTo>
                  <a:lnTo>
                    <a:pt x="517" y="699"/>
                  </a:lnTo>
                  <a:cubicBezTo>
                    <a:pt x="1" y="1155"/>
                    <a:pt x="365" y="2067"/>
                    <a:pt x="1065" y="2067"/>
                  </a:cubicBezTo>
                  <a:lnTo>
                    <a:pt x="17843" y="1672"/>
                  </a:lnTo>
                  <a:cubicBezTo>
                    <a:pt x="18329" y="1642"/>
                    <a:pt x="18724" y="1277"/>
                    <a:pt x="18694" y="760"/>
                  </a:cubicBezTo>
                  <a:lnTo>
                    <a:pt x="18694"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7829450" y="6059650"/>
              <a:ext cx="398200" cy="15975"/>
            </a:xfrm>
            <a:custGeom>
              <a:avLst/>
              <a:gdLst/>
              <a:ahLst/>
              <a:cxnLst/>
              <a:rect l="l" t="t" r="r" b="b"/>
              <a:pathLst>
                <a:path w="15928" h="639" extrusionOk="0">
                  <a:moveTo>
                    <a:pt x="15745" y="0"/>
                  </a:moveTo>
                  <a:lnTo>
                    <a:pt x="182" y="274"/>
                  </a:lnTo>
                  <a:cubicBezTo>
                    <a:pt x="91" y="274"/>
                    <a:pt x="0" y="335"/>
                    <a:pt x="0" y="456"/>
                  </a:cubicBezTo>
                  <a:cubicBezTo>
                    <a:pt x="0" y="578"/>
                    <a:pt x="91" y="639"/>
                    <a:pt x="182" y="639"/>
                  </a:cubicBezTo>
                  <a:lnTo>
                    <a:pt x="15745" y="396"/>
                  </a:lnTo>
                  <a:cubicBezTo>
                    <a:pt x="15836" y="396"/>
                    <a:pt x="15927" y="304"/>
                    <a:pt x="15927" y="183"/>
                  </a:cubicBezTo>
                  <a:cubicBezTo>
                    <a:pt x="15927" y="92"/>
                    <a:pt x="15836" y="0"/>
                    <a:pt x="15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8113650" y="5921250"/>
              <a:ext cx="86650" cy="84475"/>
            </a:xfrm>
            <a:custGeom>
              <a:avLst/>
              <a:gdLst/>
              <a:ahLst/>
              <a:cxnLst/>
              <a:rect l="l" t="t" r="r" b="b"/>
              <a:pathLst>
                <a:path w="3466" h="3379" extrusionOk="0">
                  <a:moveTo>
                    <a:pt x="1733" y="369"/>
                  </a:moveTo>
                  <a:cubicBezTo>
                    <a:pt x="2341" y="369"/>
                    <a:pt x="2888" y="825"/>
                    <a:pt x="3009" y="1433"/>
                  </a:cubicBezTo>
                  <a:cubicBezTo>
                    <a:pt x="3100" y="2163"/>
                    <a:pt x="2645" y="2801"/>
                    <a:pt x="1976" y="2953"/>
                  </a:cubicBezTo>
                  <a:cubicBezTo>
                    <a:pt x="1897" y="2966"/>
                    <a:pt x="1818" y="2972"/>
                    <a:pt x="1742" y="2972"/>
                  </a:cubicBezTo>
                  <a:cubicBezTo>
                    <a:pt x="1113" y="2972"/>
                    <a:pt x="591" y="2543"/>
                    <a:pt x="456" y="1919"/>
                  </a:cubicBezTo>
                  <a:cubicBezTo>
                    <a:pt x="334" y="1220"/>
                    <a:pt x="790" y="552"/>
                    <a:pt x="1489" y="400"/>
                  </a:cubicBezTo>
                  <a:cubicBezTo>
                    <a:pt x="1581" y="369"/>
                    <a:pt x="1672" y="369"/>
                    <a:pt x="1733" y="369"/>
                  </a:cubicBezTo>
                  <a:close/>
                  <a:moveTo>
                    <a:pt x="1738" y="1"/>
                  </a:moveTo>
                  <a:cubicBezTo>
                    <a:pt x="1626" y="1"/>
                    <a:pt x="1512" y="12"/>
                    <a:pt x="1398" y="35"/>
                  </a:cubicBezTo>
                  <a:cubicBezTo>
                    <a:pt x="973" y="96"/>
                    <a:pt x="608" y="369"/>
                    <a:pt x="334" y="764"/>
                  </a:cubicBezTo>
                  <a:cubicBezTo>
                    <a:pt x="61" y="1099"/>
                    <a:pt x="0" y="1555"/>
                    <a:pt x="61" y="2011"/>
                  </a:cubicBezTo>
                  <a:cubicBezTo>
                    <a:pt x="152" y="2436"/>
                    <a:pt x="426" y="2801"/>
                    <a:pt x="790" y="3074"/>
                  </a:cubicBezTo>
                  <a:cubicBezTo>
                    <a:pt x="1094" y="3257"/>
                    <a:pt x="1398" y="3378"/>
                    <a:pt x="1733" y="3378"/>
                  </a:cubicBezTo>
                  <a:cubicBezTo>
                    <a:pt x="1854" y="3378"/>
                    <a:pt x="1976" y="3348"/>
                    <a:pt x="2037" y="3348"/>
                  </a:cubicBezTo>
                  <a:cubicBezTo>
                    <a:pt x="2462" y="3257"/>
                    <a:pt x="2827" y="2983"/>
                    <a:pt x="3100" y="2618"/>
                  </a:cubicBezTo>
                  <a:cubicBezTo>
                    <a:pt x="3374" y="2284"/>
                    <a:pt x="3465" y="1828"/>
                    <a:pt x="3374" y="1372"/>
                  </a:cubicBezTo>
                  <a:cubicBezTo>
                    <a:pt x="3313" y="947"/>
                    <a:pt x="3040" y="552"/>
                    <a:pt x="2645" y="308"/>
                  </a:cubicBezTo>
                  <a:cubicBezTo>
                    <a:pt x="2394" y="103"/>
                    <a:pt x="2075" y="1"/>
                    <a:pt x="1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7962425" y="5885450"/>
              <a:ext cx="49425" cy="51875"/>
            </a:xfrm>
            <a:custGeom>
              <a:avLst/>
              <a:gdLst/>
              <a:ahLst/>
              <a:cxnLst/>
              <a:rect l="l" t="t" r="r" b="b"/>
              <a:pathLst>
                <a:path w="1977" h="2075" extrusionOk="0">
                  <a:moveTo>
                    <a:pt x="232" y="0"/>
                  </a:moveTo>
                  <a:cubicBezTo>
                    <a:pt x="175" y="0"/>
                    <a:pt x="122" y="23"/>
                    <a:pt x="92" y="69"/>
                  </a:cubicBezTo>
                  <a:cubicBezTo>
                    <a:pt x="0" y="129"/>
                    <a:pt x="0" y="281"/>
                    <a:pt x="92" y="373"/>
                  </a:cubicBezTo>
                  <a:lnTo>
                    <a:pt x="1611" y="1984"/>
                  </a:lnTo>
                  <a:cubicBezTo>
                    <a:pt x="1642" y="2044"/>
                    <a:pt x="1702" y="2075"/>
                    <a:pt x="1763" y="2075"/>
                  </a:cubicBezTo>
                  <a:cubicBezTo>
                    <a:pt x="1824" y="2075"/>
                    <a:pt x="1854" y="2075"/>
                    <a:pt x="1915" y="1984"/>
                  </a:cubicBezTo>
                  <a:cubicBezTo>
                    <a:pt x="1976" y="1923"/>
                    <a:pt x="1976" y="1771"/>
                    <a:pt x="1915" y="1680"/>
                  </a:cubicBezTo>
                  <a:lnTo>
                    <a:pt x="395" y="69"/>
                  </a:lnTo>
                  <a:cubicBezTo>
                    <a:pt x="350" y="23"/>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7932025" y="5914900"/>
              <a:ext cx="49425" cy="52075"/>
            </a:xfrm>
            <a:custGeom>
              <a:avLst/>
              <a:gdLst/>
              <a:ahLst/>
              <a:cxnLst/>
              <a:rect l="l" t="t" r="r" b="b"/>
              <a:pathLst>
                <a:path w="1977" h="2083" extrusionOk="0">
                  <a:moveTo>
                    <a:pt x="232" y="0"/>
                  </a:moveTo>
                  <a:cubicBezTo>
                    <a:pt x="175" y="0"/>
                    <a:pt x="122" y="15"/>
                    <a:pt x="92" y="46"/>
                  </a:cubicBezTo>
                  <a:cubicBezTo>
                    <a:pt x="1" y="137"/>
                    <a:pt x="1" y="289"/>
                    <a:pt x="92" y="350"/>
                  </a:cubicBezTo>
                  <a:lnTo>
                    <a:pt x="1611" y="1991"/>
                  </a:lnTo>
                  <a:cubicBezTo>
                    <a:pt x="1642" y="2021"/>
                    <a:pt x="1703" y="2082"/>
                    <a:pt x="1763" y="2082"/>
                  </a:cubicBezTo>
                  <a:cubicBezTo>
                    <a:pt x="1794" y="2082"/>
                    <a:pt x="1855" y="2082"/>
                    <a:pt x="1915" y="1991"/>
                  </a:cubicBezTo>
                  <a:cubicBezTo>
                    <a:pt x="1976" y="1930"/>
                    <a:pt x="1976" y="1778"/>
                    <a:pt x="1915" y="1687"/>
                  </a:cubicBezTo>
                  <a:lnTo>
                    <a:pt x="396" y="46"/>
                  </a:lnTo>
                  <a:cubicBezTo>
                    <a:pt x="350" y="15"/>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7903900" y="5944525"/>
              <a:ext cx="49425" cy="51325"/>
            </a:xfrm>
            <a:custGeom>
              <a:avLst/>
              <a:gdLst/>
              <a:ahLst/>
              <a:cxnLst/>
              <a:rect l="l" t="t" r="r" b="b"/>
              <a:pathLst>
                <a:path w="1977" h="2053" extrusionOk="0">
                  <a:moveTo>
                    <a:pt x="225" y="1"/>
                  </a:moveTo>
                  <a:cubicBezTo>
                    <a:pt x="168" y="1"/>
                    <a:pt x="107" y="16"/>
                    <a:pt x="62" y="46"/>
                  </a:cubicBezTo>
                  <a:cubicBezTo>
                    <a:pt x="1" y="137"/>
                    <a:pt x="1" y="289"/>
                    <a:pt x="62" y="350"/>
                  </a:cubicBezTo>
                  <a:lnTo>
                    <a:pt x="1581" y="1991"/>
                  </a:lnTo>
                  <a:cubicBezTo>
                    <a:pt x="1612" y="2022"/>
                    <a:pt x="1703" y="2052"/>
                    <a:pt x="1733" y="2052"/>
                  </a:cubicBezTo>
                  <a:cubicBezTo>
                    <a:pt x="1764" y="2052"/>
                    <a:pt x="1825" y="2022"/>
                    <a:pt x="1885" y="1991"/>
                  </a:cubicBezTo>
                  <a:cubicBezTo>
                    <a:pt x="1977" y="1900"/>
                    <a:pt x="1977" y="1748"/>
                    <a:pt x="1885" y="1687"/>
                  </a:cubicBezTo>
                  <a:lnTo>
                    <a:pt x="366" y="46"/>
                  </a:lnTo>
                  <a:cubicBezTo>
                    <a:pt x="335" y="16"/>
                    <a:pt x="282"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7987500" y="5790475"/>
              <a:ext cx="55500" cy="95175"/>
            </a:xfrm>
            <a:custGeom>
              <a:avLst/>
              <a:gdLst/>
              <a:ahLst/>
              <a:cxnLst/>
              <a:rect l="l" t="t" r="r" b="b"/>
              <a:pathLst>
                <a:path w="2220" h="3807" extrusionOk="0">
                  <a:moveTo>
                    <a:pt x="1155" y="433"/>
                  </a:moveTo>
                  <a:cubicBezTo>
                    <a:pt x="1216" y="433"/>
                    <a:pt x="1247" y="463"/>
                    <a:pt x="1247" y="463"/>
                  </a:cubicBezTo>
                  <a:cubicBezTo>
                    <a:pt x="1551" y="524"/>
                    <a:pt x="1733" y="828"/>
                    <a:pt x="1703" y="1132"/>
                  </a:cubicBezTo>
                  <a:cubicBezTo>
                    <a:pt x="1672" y="1466"/>
                    <a:pt x="1003" y="2895"/>
                    <a:pt x="699" y="3321"/>
                  </a:cubicBezTo>
                  <a:cubicBezTo>
                    <a:pt x="548" y="2865"/>
                    <a:pt x="517" y="1345"/>
                    <a:pt x="608" y="889"/>
                  </a:cubicBezTo>
                  <a:cubicBezTo>
                    <a:pt x="669" y="615"/>
                    <a:pt x="912" y="433"/>
                    <a:pt x="1155" y="433"/>
                  </a:cubicBezTo>
                  <a:close/>
                  <a:moveTo>
                    <a:pt x="1240" y="0"/>
                  </a:moveTo>
                  <a:cubicBezTo>
                    <a:pt x="743" y="0"/>
                    <a:pt x="297" y="324"/>
                    <a:pt x="213" y="828"/>
                  </a:cubicBezTo>
                  <a:cubicBezTo>
                    <a:pt x="183" y="980"/>
                    <a:pt x="0" y="3473"/>
                    <a:pt x="608" y="3776"/>
                  </a:cubicBezTo>
                  <a:cubicBezTo>
                    <a:pt x="639" y="3807"/>
                    <a:pt x="669" y="3807"/>
                    <a:pt x="699" y="3807"/>
                  </a:cubicBezTo>
                  <a:cubicBezTo>
                    <a:pt x="760" y="3807"/>
                    <a:pt x="791" y="3807"/>
                    <a:pt x="851" y="3776"/>
                  </a:cubicBezTo>
                  <a:cubicBezTo>
                    <a:pt x="1247" y="3594"/>
                    <a:pt x="2067" y="1497"/>
                    <a:pt x="2158" y="1162"/>
                  </a:cubicBezTo>
                  <a:cubicBezTo>
                    <a:pt x="2219" y="615"/>
                    <a:pt x="1885" y="99"/>
                    <a:pt x="1368" y="7"/>
                  </a:cubicBezTo>
                  <a:cubicBezTo>
                    <a:pt x="1325" y="3"/>
                    <a:pt x="1283" y="0"/>
                    <a:pt x="1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7923675" y="5825600"/>
              <a:ext cx="86650" cy="61575"/>
            </a:xfrm>
            <a:custGeom>
              <a:avLst/>
              <a:gdLst/>
              <a:ahLst/>
              <a:cxnLst/>
              <a:rect l="l" t="t" r="r" b="b"/>
              <a:pathLst>
                <a:path w="3466" h="2463" extrusionOk="0">
                  <a:moveTo>
                    <a:pt x="1034" y="396"/>
                  </a:moveTo>
                  <a:cubicBezTo>
                    <a:pt x="1125" y="396"/>
                    <a:pt x="1216" y="426"/>
                    <a:pt x="1277" y="487"/>
                  </a:cubicBezTo>
                  <a:cubicBezTo>
                    <a:pt x="1702" y="700"/>
                    <a:pt x="2797" y="1703"/>
                    <a:pt x="2949" y="2037"/>
                  </a:cubicBezTo>
                  <a:cubicBezTo>
                    <a:pt x="2493" y="2007"/>
                    <a:pt x="1034" y="1612"/>
                    <a:pt x="730" y="1429"/>
                  </a:cubicBezTo>
                  <a:cubicBezTo>
                    <a:pt x="547" y="1338"/>
                    <a:pt x="486" y="1247"/>
                    <a:pt x="456" y="1095"/>
                  </a:cubicBezTo>
                  <a:cubicBezTo>
                    <a:pt x="426" y="943"/>
                    <a:pt x="456" y="761"/>
                    <a:pt x="517" y="669"/>
                  </a:cubicBezTo>
                  <a:cubicBezTo>
                    <a:pt x="638" y="517"/>
                    <a:pt x="821" y="396"/>
                    <a:pt x="1034" y="396"/>
                  </a:cubicBezTo>
                  <a:close/>
                  <a:moveTo>
                    <a:pt x="1031" y="1"/>
                  </a:moveTo>
                  <a:cubicBezTo>
                    <a:pt x="696" y="1"/>
                    <a:pt x="365" y="163"/>
                    <a:pt x="183" y="487"/>
                  </a:cubicBezTo>
                  <a:cubicBezTo>
                    <a:pt x="31" y="669"/>
                    <a:pt x="0" y="912"/>
                    <a:pt x="61" y="1186"/>
                  </a:cubicBezTo>
                  <a:cubicBezTo>
                    <a:pt x="152" y="1460"/>
                    <a:pt x="304" y="1703"/>
                    <a:pt x="517" y="1794"/>
                  </a:cubicBezTo>
                  <a:cubicBezTo>
                    <a:pt x="669" y="1916"/>
                    <a:pt x="2249" y="2463"/>
                    <a:pt x="3009" y="2463"/>
                  </a:cubicBezTo>
                  <a:cubicBezTo>
                    <a:pt x="3192" y="2463"/>
                    <a:pt x="3344" y="2402"/>
                    <a:pt x="3374" y="2341"/>
                  </a:cubicBezTo>
                  <a:cubicBezTo>
                    <a:pt x="3404" y="2250"/>
                    <a:pt x="3465" y="2189"/>
                    <a:pt x="3404" y="2037"/>
                  </a:cubicBezTo>
                  <a:cubicBezTo>
                    <a:pt x="3252" y="1460"/>
                    <a:pt x="1854" y="335"/>
                    <a:pt x="1520" y="122"/>
                  </a:cubicBezTo>
                  <a:cubicBezTo>
                    <a:pt x="1368" y="41"/>
                    <a:pt x="1199"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7561950" y="4323300"/>
              <a:ext cx="870875" cy="1374675"/>
            </a:xfrm>
            <a:custGeom>
              <a:avLst/>
              <a:gdLst/>
              <a:ahLst/>
              <a:cxnLst/>
              <a:rect l="l" t="t" r="r" b="b"/>
              <a:pathLst>
                <a:path w="34835" h="54987" extrusionOk="0">
                  <a:moveTo>
                    <a:pt x="19029" y="1"/>
                  </a:moveTo>
                  <a:cubicBezTo>
                    <a:pt x="19029" y="1"/>
                    <a:pt x="1" y="6536"/>
                    <a:pt x="1004" y="15046"/>
                  </a:cubicBezTo>
                  <a:cubicBezTo>
                    <a:pt x="2068" y="23557"/>
                    <a:pt x="17326" y="54986"/>
                    <a:pt x="17326" y="54986"/>
                  </a:cubicBezTo>
                  <a:lnTo>
                    <a:pt x="24773" y="53649"/>
                  </a:lnTo>
                  <a:lnTo>
                    <a:pt x="24348" y="33679"/>
                  </a:lnTo>
                  <a:cubicBezTo>
                    <a:pt x="22190" y="25958"/>
                    <a:pt x="21278" y="21673"/>
                    <a:pt x="18451" y="18238"/>
                  </a:cubicBezTo>
                  <a:lnTo>
                    <a:pt x="34105" y="15837"/>
                  </a:lnTo>
                  <a:cubicBezTo>
                    <a:pt x="34105" y="15837"/>
                    <a:pt x="34834" y="8815"/>
                    <a:pt x="30488" y="4104"/>
                  </a:cubicBezTo>
                  <a:cubicBezTo>
                    <a:pt x="28269" y="1672"/>
                    <a:pt x="22980" y="31"/>
                    <a:pt x="19029"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7888700" y="4708925"/>
              <a:ext cx="244725" cy="909250"/>
            </a:xfrm>
            <a:custGeom>
              <a:avLst/>
              <a:gdLst/>
              <a:ahLst/>
              <a:cxnLst/>
              <a:rect l="l" t="t" r="r" b="b"/>
              <a:pathLst>
                <a:path w="9789" h="36370" extrusionOk="0">
                  <a:moveTo>
                    <a:pt x="5766" y="1"/>
                  </a:moveTo>
                  <a:cubicBezTo>
                    <a:pt x="5740" y="1"/>
                    <a:pt x="5712" y="6"/>
                    <a:pt x="5685" y="17"/>
                  </a:cubicBezTo>
                  <a:cubicBezTo>
                    <a:pt x="5655" y="17"/>
                    <a:pt x="1734" y="837"/>
                    <a:pt x="305" y="837"/>
                  </a:cubicBezTo>
                  <a:cubicBezTo>
                    <a:pt x="183" y="837"/>
                    <a:pt x="62" y="928"/>
                    <a:pt x="31" y="1020"/>
                  </a:cubicBezTo>
                  <a:cubicBezTo>
                    <a:pt x="1" y="1141"/>
                    <a:pt x="31" y="1263"/>
                    <a:pt x="92" y="1324"/>
                  </a:cubicBezTo>
                  <a:cubicBezTo>
                    <a:pt x="153" y="1384"/>
                    <a:pt x="5259" y="5549"/>
                    <a:pt x="7053" y="12691"/>
                  </a:cubicBezTo>
                  <a:cubicBezTo>
                    <a:pt x="8846" y="19956"/>
                    <a:pt x="9180" y="36096"/>
                    <a:pt x="9211" y="36218"/>
                  </a:cubicBezTo>
                  <a:cubicBezTo>
                    <a:pt x="9272" y="36278"/>
                    <a:pt x="9363" y="36370"/>
                    <a:pt x="9484" y="36370"/>
                  </a:cubicBezTo>
                  <a:lnTo>
                    <a:pt x="9576" y="36370"/>
                  </a:lnTo>
                  <a:cubicBezTo>
                    <a:pt x="9728" y="36309"/>
                    <a:pt x="9788" y="36126"/>
                    <a:pt x="9758" y="35974"/>
                  </a:cubicBezTo>
                  <a:cubicBezTo>
                    <a:pt x="9728" y="35883"/>
                    <a:pt x="9363" y="19774"/>
                    <a:pt x="7600" y="12540"/>
                  </a:cubicBezTo>
                  <a:cubicBezTo>
                    <a:pt x="6110" y="6582"/>
                    <a:pt x="2372" y="2661"/>
                    <a:pt x="974" y="1384"/>
                  </a:cubicBezTo>
                  <a:cubicBezTo>
                    <a:pt x="2737" y="1232"/>
                    <a:pt x="5655" y="624"/>
                    <a:pt x="5807" y="564"/>
                  </a:cubicBezTo>
                  <a:cubicBezTo>
                    <a:pt x="5959" y="533"/>
                    <a:pt x="6080" y="381"/>
                    <a:pt x="6019" y="229"/>
                  </a:cubicBezTo>
                  <a:cubicBezTo>
                    <a:pt x="5994" y="105"/>
                    <a:pt x="5888" y="1"/>
                    <a:pt x="576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7957100" y="5600550"/>
              <a:ext cx="214325" cy="56375"/>
            </a:xfrm>
            <a:custGeom>
              <a:avLst/>
              <a:gdLst/>
              <a:ahLst/>
              <a:cxnLst/>
              <a:rect l="l" t="t" r="r" b="b"/>
              <a:pathLst>
                <a:path w="8573" h="2255" extrusionOk="0">
                  <a:moveTo>
                    <a:pt x="8255" y="1"/>
                  </a:moveTo>
                  <a:cubicBezTo>
                    <a:pt x="8239" y="1"/>
                    <a:pt x="8223" y="2"/>
                    <a:pt x="8207" y="6"/>
                  </a:cubicBezTo>
                  <a:lnTo>
                    <a:pt x="244" y="1677"/>
                  </a:lnTo>
                  <a:cubicBezTo>
                    <a:pt x="92" y="1738"/>
                    <a:pt x="1" y="1890"/>
                    <a:pt x="31" y="2042"/>
                  </a:cubicBezTo>
                  <a:cubicBezTo>
                    <a:pt x="61" y="2133"/>
                    <a:pt x="183" y="2255"/>
                    <a:pt x="335" y="2255"/>
                  </a:cubicBezTo>
                  <a:lnTo>
                    <a:pt x="365" y="2255"/>
                  </a:lnTo>
                  <a:lnTo>
                    <a:pt x="8299" y="583"/>
                  </a:lnTo>
                  <a:cubicBezTo>
                    <a:pt x="8451" y="553"/>
                    <a:pt x="8572" y="401"/>
                    <a:pt x="8542" y="249"/>
                  </a:cubicBezTo>
                  <a:cubicBezTo>
                    <a:pt x="8515" y="113"/>
                    <a:pt x="8390" y="1"/>
                    <a:pt x="825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8452550" y="5642475"/>
              <a:ext cx="240150" cy="269025"/>
            </a:xfrm>
            <a:custGeom>
              <a:avLst/>
              <a:gdLst/>
              <a:ahLst/>
              <a:cxnLst/>
              <a:rect l="l" t="t" r="r" b="b"/>
              <a:pathLst>
                <a:path w="9606" h="10761" extrusionOk="0">
                  <a:moveTo>
                    <a:pt x="1" y="0"/>
                  </a:moveTo>
                  <a:lnTo>
                    <a:pt x="3770" y="10760"/>
                  </a:lnTo>
                  <a:lnTo>
                    <a:pt x="9606" y="10365"/>
                  </a:lnTo>
                  <a:lnTo>
                    <a:pt x="7630"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8239025" y="5859050"/>
              <a:ext cx="468125" cy="250025"/>
            </a:xfrm>
            <a:custGeom>
              <a:avLst/>
              <a:gdLst/>
              <a:ahLst/>
              <a:cxnLst/>
              <a:rect l="l" t="t" r="r" b="b"/>
              <a:pathLst>
                <a:path w="18725" h="10001" extrusionOk="0">
                  <a:moveTo>
                    <a:pt x="9879" y="0"/>
                  </a:moveTo>
                  <a:lnTo>
                    <a:pt x="8511" y="1307"/>
                  </a:lnTo>
                  <a:lnTo>
                    <a:pt x="517" y="8632"/>
                  </a:lnTo>
                  <a:cubicBezTo>
                    <a:pt x="0" y="9119"/>
                    <a:pt x="335" y="10000"/>
                    <a:pt x="1064" y="10000"/>
                  </a:cubicBezTo>
                  <a:lnTo>
                    <a:pt x="17843" y="9605"/>
                  </a:lnTo>
                  <a:cubicBezTo>
                    <a:pt x="18329" y="9605"/>
                    <a:pt x="18724" y="9210"/>
                    <a:pt x="18694" y="8693"/>
                  </a:cubicBezTo>
                  <a:lnTo>
                    <a:pt x="18603" y="274"/>
                  </a:lnTo>
                  <a:lnTo>
                    <a:pt x="9879"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8239025" y="6057375"/>
              <a:ext cx="468125" cy="51700"/>
            </a:xfrm>
            <a:custGeom>
              <a:avLst/>
              <a:gdLst/>
              <a:ahLst/>
              <a:cxnLst/>
              <a:rect l="l" t="t" r="r" b="b"/>
              <a:pathLst>
                <a:path w="18725" h="2068" extrusionOk="0">
                  <a:moveTo>
                    <a:pt x="18694" y="0"/>
                  </a:moveTo>
                  <a:cubicBezTo>
                    <a:pt x="18542" y="122"/>
                    <a:pt x="18359" y="243"/>
                    <a:pt x="18116" y="243"/>
                  </a:cubicBezTo>
                  <a:lnTo>
                    <a:pt x="1338" y="608"/>
                  </a:lnTo>
                  <a:cubicBezTo>
                    <a:pt x="1095" y="608"/>
                    <a:pt x="943" y="547"/>
                    <a:pt x="791" y="426"/>
                  </a:cubicBezTo>
                  <a:lnTo>
                    <a:pt x="517" y="699"/>
                  </a:lnTo>
                  <a:cubicBezTo>
                    <a:pt x="0" y="1155"/>
                    <a:pt x="335" y="2067"/>
                    <a:pt x="1064" y="2067"/>
                  </a:cubicBezTo>
                  <a:lnTo>
                    <a:pt x="17843" y="1672"/>
                  </a:lnTo>
                  <a:cubicBezTo>
                    <a:pt x="18359" y="1642"/>
                    <a:pt x="18724" y="1277"/>
                    <a:pt x="18694" y="760"/>
                  </a:cubicBezTo>
                  <a:lnTo>
                    <a:pt x="18694"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8312725" y="6059650"/>
              <a:ext cx="398225" cy="15975"/>
            </a:xfrm>
            <a:custGeom>
              <a:avLst/>
              <a:gdLst/>
              <a:ahLst/>
              <a:cxnLst/>
              <a:rect l="l" t="t" r="r" b="b"/>
              <a:pathLst>
                <a:path w="15929" h="639" extrusionOk="0">
                  <a:moveTo>
                    <a:pt x="15746" y="0"/>
                  </a:moveTo>
                  <a:lnTo>
                    <a:pt x="214" y="274"/>
                  </a:lnTo>
                  <a:cubicBezTo>
                    <a:pt x="92" y="274"/>
                    <a:pt x="1" y="335"/>
                    <a:pt x="1" y="456"/>
                  </a:cubicBezTo>
                  <a:cubicBezTo>
                    <a:pt x="1" y="578"/>
                    <a:pt x="92" y="639"/>
                    <a:pt x="214" y="639"/>
                  </a:cubicBezTo>
                  <a:lnTo>
                    <a:pt x="15746" y="396"/>
                  </a:lnTo>
                  <a:cubicBezTo>
                    <a:pt x="15867" y="396"/>
                    <a:pt x="15928" y="304"/>
                    <a:pt x="15928" y="183"/>
                  </a:cubicBezTo>
                  <a:cubicBezTo>
                    <a:pt x="15928" y="92"/>
                    <a:pt x="15867" y="0"/>
                    <a:pt x="15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8596175" y="5921250"/>
              <a:ext cx="86650" cy="84475"/>
            </a:xfrm>
            <a:custGeom>
              <a:avLst/>
              <a:gdLst/>
              <a:ahLst/>
              <a:cxnLst/>
              <a:rect l="l" t="t" r="r" b="b"/>
              <a:pathLst>
                <a:path w="3466" h="3379" extrusionOk="0">
                  <a:moveTo>
                    <a:pt x="1794" y="369"/>
                  </a:moveTo>
                  <a:cubicBezTo>
                    <a:pt x="2341" y="369"/>
                    <a:pt x="2888" y="825"/>
                    <a:pt x="3040" y="1433"/>
                  </a:cubicBezTo>
                  <a:cubicBezTo>
                    <a:pt x="3162" y="2163"/>
                    <a:pt x="2675" y="2801"/>
                    <a:pt x="2006" y="2953"/>
                  </a:cubicBezTo>
                  <a:cubicBezTo>
                    <a:pt x="1927" y="2966"/>
                    <a:pt x="1849" y="2972"/>
                    <a:pt x="1772" y="2972"/>
                  </a:cubicBezTo>
                  <a:cubicBezTo>
                    <a:pt x="1144" y="2972"/>
                    <a:pt x="622" y="2543"/>
                    <a:pt x="487" y="1919"/>
                  </a:cubicBezTo>
                  <a:cubicBezTo>
                    <a:pt x="365" y="1220"/>
                    <a:pt x="821" y="552"/>
                    <a:pt x="1520" y="400"/>
                  </a:cubicBezTo>
                  <a:cubicBezTo>
                    <a:pt x="1642" y="369"/>
                    <a:pt x="1703" y="369"/>
                    <a:pt x="1794" y="369"/>
                  </a:cubicBezTo>
                  <a:close/>
                  <a:moveTo>
                    <a:pt x="1739" y="1"/>
                  </a:moveTo>
                  <a:cubicBezTo>
                    <a:pt x="1627" y="1"/>
                    <a:pt x="1513" y="12"/>
                    <a:pt x="1399" y="35"/>
                  </a:cubicBezTo>
                  <a:cubicBezTo>
                    <a:pt x="973" y="96"/>
                    <a:pt x="608" y="369"/>
                    <a:pt x="335" y="764"/>
                  </a:cubicBezTo>
                  <a:cubicBezTo>
                    <a:pt x="61" y="1099"/>
                    <a:pt x="0" y="1555"/>
                    <a:pt x="61" y="2011"/>
                  </a:cubicBezTo>
                  <a:cubicBezTo>
                    <a:pt x="152" y="2436"/>
                    <a:pt x="426" y="2801"/>
                    <a:pt x="791" y="3074"/>
                  </a:cubicBezTo>
                  <a:cubicBezTo>
                    <a:pt x="1095" y="3257"/>
                    <a:pt x="1399" y="3378"/>
                    <a:pt x="1733" y="3378"/>
                  </a:cubicBezTo>
                  <a:cubicBezTo>
                    <a:pt x="1854" y="3378"/>
                    <a:pt x="1976" y="3348"/>
                    <a:pt x="2037" y="3348"/>
                  </a:cubicBezTo>
                  <a:cubicBezTo>
                    <a:pt x="2462" y="3257"/>
                    <a:pt x="2827" y="2983"/>
                    <a:pt x="3101" y="2618"/>
                  </a:cubicBezTo>
                  <a:cubicBezTo>
                    <a:pt x="3374" y="2284"/>
                    <a:pt x="3465" y="1828"/>
                    <a:pt x="3374" y="1372"/>
                  </a:cubicBezTo>
                  <a:cubicBezTo>
                    <a:pt x="3313" y="947"/>
                    <a:pt x="3040" y="552"/>
                    <a:pt x="2645" y="308"/>
                  </a:cubicBezTo>
                  <a:cubicBezTo>
                    <a:pt x="2394" y="103"/>
                    <a:pt x="2075" y="1"/>
                    <a:pt x="1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8445700" y="5885450"/>
              <a:ext cx="49425" cy="51875"/>
            </a:xfrm>
            <a:custGeom>
              <a:avLst/>
              <a:gdLst/>
              <a:ahLst/>
              <a:cxnLst/>
              <a:rect l="l" t="t" r="r" b="b"/>
              <a:pathLst>
                <a:path w="1977" h="2075" extrusionOk="0">
                  <a:moveTo>
                    <a:pt x="233" y="0"/>
                  </a:moveTo>
                  <a:cubicBezTo>
                    <a:pt x="176" y="0"/>
                    <a:pt x="123" y="23"/>
                    <a:pt x="92" y="69"/>
                  </a:cubicBezTo>
                  <a:cubicBezTo>
                    <a:pt x="1" y="129"/>
                    <a:pt x="1" y="281"/>
                    <a:pt x="92" y="373"/>
                  </a:cubicBezTo>
                  <a:lnTo>
                    <a:pt x="1612" y="1984"/>
                  </a:lnTo>
                  <a:cubicBezTo>
                    <a:pt x="1642" y="2044"/>
                    <a:pt x="1734" y="2075"/>
                    <a:pt x="1764" y="2075"/>
                  </a:cubicBezTo>
                  <a:cubicBezTo>
                    <a:pt x="1794" y="2075"/>
                    <a:pt x="1886" y="2075"/>
                    <a:pt x="1916" y="1984"/>
                  </a:cubicBezTo>
                  <a:cubicBezTo>
                    <a:pt x="1977" y="1923"/>
                    <a:pt x="1977" y="1771"/>
                    <a:pt x="1916" y="1680"/>
                  </a:cubicBezTo>
                  <a:lnTo>
                    <a:pt x="396" y="69"/>
                  </a:lnTo>
                  <a:cubicBezTo>
                    <a:pt x="351" y="23"/>
                    <a:pt x="290" y="0"/>
                    <a:pt x="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8415325" y="5914900"/>
              <a:ext cx="49400" cy="52075"/>
            </a:xfrm>
            <a:custGeom>
              <a:avLst/>
              <a:gdLst/>
              <a:ahLst/>
              <a:cxnLst/>
              <a:rect l="l" t="t" r="r" b="b"/>
              <a:pathLst>
                <a:path w="1976" h="2083" extrusionOk="0">
                  <a:moveTo>
                    <a:pt x="232" y="0"/>
                  </a:moveTo>
                  <a:cubicBezTo>
                    <a:pt x="175" y="0"/>
                    <a:pt x="122" y="15"/>
                    <a:pt x="91" y="46"/>
                  </a:cubicBezTo>
                  <a:cubicBezTo>
                    <a:pt x="0" y="137"/>
                    <a:pt x="0" y="289"/>
                    <a:pt x="91" y="350"/>
                  </a:cubicBezTo>
                  <a:lnTo>
                    <a:pt x="1611" y="1991"/>
                  </a:lnTo>
                  <a:cubicBezTo>
                    <a:pt x="1642" y="2021"/>
                    <a:pt x="1733" y="2082"/>
                    <a:pt x="1763" y="2082"/>
                  </a:cubicBezTo>
                  <a:cubicBezTo>
                    <a:pt x="1794" y="2082"/>
                    <a:pt x="1824" y="2082"/>
                    <a:pt x="1915" y="1991"/>
                  </a:cubicBezTo>
                  <a:cubicBezTo>
                    <a:pt x="1976" y="1930"/>
                    <a:pt x="1976" y="1778"/>
                    <a:pt x="1915" y="1687"/>
                  </a:cubicBezTo>
                  <a:lnTo>
                    <a:pt x="395" y="46"/>
                  </a:lnTo>
                  <a:cubicBezTo>
                    <a:pt x="350" y="15"/>
                    <a:pt x="28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8386450" y="5944525"/>
              <a:ext cx="49400" cy="51325"/>
            </a:xfrm>
            <a:custGeom>
              <a:avLst/>
              <a:gdLst/>
              <a:ahLst/>
              <a:cxnLst/>
              <a:rect l="l" t="t" r="r" b="b"/>
              <a:pathLst>
                <a:path w="1976" h="2053" extrusionOk="0">
                  <a:moveTo>
                    <a:pt x="224" y="1"/>
                  </a:moveTo>
                  <a:cubicBezTo>
                    <a:pt x="167" y="1"/>
                    <a:pt x="107" y="16"/>
                    <a:pt x="61" y="46"/>
                  </a:cubicBezTo>
                  <a:cubicBezTo>
                    <a:pt x="0" y="137"/>
                    <a:pt x="0" y="289"/>
                    <a:pt x="61" y="350"/>
                  </a:cubicBezTo>
                  <a:lnTo>
                    <a:pt x="1581" y="1991"/>
                  </a:lnTo>
                  <a:cubicBezTo>
                    <a:pt x="1611" y="2022"/>
                    <a:pt x="1702" y="2052"/>
                    <a:pt x="1733" y="2052"/>
                  </a:cubicBezTo>
                  <a:cubicBezTo>
                    <a:pt x="1824" y="2052"/>
                    <a:pt x="1854" y="2022"/>
                    <a:pt x="1885" y="1991"/>
                  </a:cubicBezTo>
                  <a:cubicBezTo>
                    <a:pt x="1976" y="1900"/>
                    <a:pt x="1976" y="1748"/>
                    <a:pt x="1885" y="1687"/>
                  </a:cubicBezTo>
                  <a:lnTo>
                    <a:pt x="365" y="46"/>
                  </a:lnTo>
                  <a:cubicBezTo>
                    <a:pt x="334" y="16"/>
                    <a:pt x="281" y="1"/>
                    <a:pt x="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8470025" y="5790475"/>
              <a:ext cx="55500" cy="95175"/>
            </a:xfrm>
            <a:custGeom>
              <a:avLst/>
              <a:gdLst/>
              <a:ahLst/>
              <a:cxnLst/>
              <a:rect l="l" t="t" r="r" b="b"/>
              <a:pathLst>
                <a:path w="2220" h="3807" extrusionOk="0">
                  <a:moveTo>
                    <a:pt x="1216" y="433"/>
                  </a:moveTo>
                  <a:cubicBezTo>
                    <a:pt x="1216" y="433"/>
                    <a:pt x="1247" y="463"/>
                    <a:pt x="1277" y="463"/>
                  </a:cubicBezTo>
                  <a:cubicBezTo>
                    <a:pt x="1581" y="524"/>
                    <a:pt x="1764" y="828"/>
                    <a:pt x="1733" y="1132"/>
                  </a:cubicBezTo>
                  <a:cubicBezTo>
                    <a:pt x="1703" y="1466"/>
                    <a:pt x="1034" y="2895"/>
                    <a:pt x="730" y="3321"/>
                  </a:cubicBezTo>
                  <a:cubicBezTo>
                    <a:pt x="609" y="2865"/>
                    <a:pt x="548" y="1345"/>
                    <a:pt x="639" y="889"/>
                  </a:cubicBezTo>
                  <a:cubicBezTo>
                    <a:pt x="700" y="615"/>
                    <a:pt x="943" y="433"/>
                    <a:pt x="1216" y="433"/>
                  </a:cubicBezTo>
                  <a:close/>
                  <a:moveTo>
                    <a:pt x="1241" y="0"/>
                  </a:moveTo>
                  <a:cubicBezTo>
                    <a:pt x="743" y="0"/>
                    <a:pt x="297" y="324"/>
                    <a:pt x="213" y="828"/>
                  </a:cubicBezTo>
                  <a:cubicBezTo>
                    <a:pt x="183" y="980"/>
                    <a:pt x="1" y="3473"/>
                    <a:pt x="609" y="3776"/>
                  </a:cubicBezTo>
                  <a:cubicBezTo>
                    <a:pt x="639" y="3807"/>
                    <a:pt x="669" y="3807"/>
                    <a:pt x="700" y="3807"/>
                  </a:cubicBezTo>
                  <a:cubicBezTo>
                    <a:pt x="761" y="3807"/>
                    <a:pt x="791" y="3807"/>
                    <a:pt x="852" y="3776"/>
                  </a:cubicBezTo>
                  <a:cubicBezTo>
                    <a:pt x="1247" y="3594"/>
                    <a:pt x="2068" y="1497"/>
                    <a:pt x="2159" y="1162"/>
                  </a:cubicBezTo>
                  <a:cubicBezTo>
                    <a:pt x="2220" y="615"/>
                    <a:pt x="1885" y="99"/>
                    <a:pt x="1368" y="7"/>
                  </a:cubicBezTo>
                  <a:cubicBezTo>
                    <a:pt x="1326" y="3"/>
                    <a:pt x="1283" y="0"/>
                    <a:pt x="1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8406950" y="5825600"/>
              <a:ext cx="86650" cy="61575"/>
            </a:xfrm>
            <a:custGeom>
              <a:avLst/>
              <a:gdLst/>
              <a:ahLst/>
              <a:cxnLst/>
              <a:rect l="l" t="t" r="r" b="b"/>
              <a:pathLst>
                <a:path w="3466" h="2463" extrusionOk="0">
                  <a:moveTo>
                    <a:pt x="1034" y="396"/>
                  </a:moveTo>
                  <a:cubicBezTo>
                    <a:pt x="1095" y="396"/>
                    <a:pt x="1217" y="426"/>
                    <a:pt x="1308" y="487"/>
                  </a:cubicBezTo>
                  <a:cubicBezTo>
                    <a:pt x="1703" y="700"/>
                    <a:pt x="2828" y="1703"/>
                    <a:pt x="2980" y="2037"/>
                  </a:cubicBezTo>
                  <a:cubicBezTo>
                    <a:pt x="2524" y="2007"/>
                    <a:pt x="1034" y="1612"/>
                    <a:pt x="730" y="1429"/>
                  </a:cubicBezTo>
                  <a:cubicBezTo>
                    <a:pt x="578" y="1338"/>
                    <a:pt x="487" y="1247"/>
                    <a:pt x="457" y="1095"/>
                  </a:cubicBezTo>
                  <a:cubicBezTo>
                    <a:pt x="426" y="943"/>
                    <a:pt x="457" y="761"/>
                    <a:pt x="548" y="669"/>
                  </a:cubicBezTo>
                  <a:cubicBezTo>
                    <a:pt x="639" y="517"/>
                    <a:pt x="852" y="396"/>
                    <a:pt x="1034" y="396"/>
                  </a:cubicBezTo>
                  <a:close/>
                  <a:moveTo>
                    <a:pt x="1032" y="1"/>
                  </a:moveTo>
                  <a:cubicBezTo>
                    <a:pt x="697" y="1"/>
                    <a:pt x="366" y="163"/>
                    <a:pt x="183" y="487"/>
                  </a:cubicBezTo>
                  <a:cubicBezTo>
                    <a:pt x="31" y="669"/>
                    <a:pt x="1" y="912"/>
                    <a:pt x="92" y="1186"/>
                  </a:cubicBezTo>
                  <a:cubicBezTo>
                    <a:pt x="153" y="1460"/>
                    <a:pt x="305" y="1703"/>
                    <a:pt x="548" y="1794"/>
                  </a:cubicBezTo>
                  <a:cubicBezTo>
                    <a:pt x="700" y="1916"/>
                    <a:pt x="2250" y="2463"/>
                    <a:pt x="3010" y="2463"/>
                  </a:cubicBezTo>
                  <a:cubicBezTo>
                    <a:pt x="3192" y="2463"/>
                    <a:pt x="3314" y="2402"/>
                    <a:pt x="3375" y="2341"/>
                  </a:cubicBezTo>
                  <a:cubicBezTo>
                    <a:pt x="3405" y="2250"/>
                    <a:pt x="3466" y="2189"/>
                    <a:pt x="3405" y="2037"/>
                  </a:cubicBezTo>
                  <a:cubicBezTo>
                    <a:pt x="3253" y="1460"/>
                    <a:pt x="1855" y="335"/>
                    <a:pt x="1521" y="122"/>
                  </a:cubicBezTo>
                  <a:cubicBezTo>
                    <a:pt x="1369" y="41"/>
                    <a:pt x="1200" y="1"/>
                    <a:pt x="1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8045250" y="4323300"/>
              <a:ext cx="696075" cy="1374675"/>
            </a:xfrm>
            <a:custGeom>
              <a:avLst/>
              <a:gdLst/>
              <a:ahLst/>
              <a:cxnLst/>
              <a:rect l="l" t="t" r="r" b="b"/>
              <a:pathLst>
                <a:path w="27843" h="54987" extrusionOk="0">
                  <a:moveTo>
                    <a:pt x="19028" y="1"/>
                  </a:moveTo>
                  <a:cubicBezTo>
                    <a:pt x="19028" y="1"/>
                    <a:pt x="0" y="6536"/>
                    <a:pt x="1034" y="15046"/>
                  </a:cubicBezTo>
                  <a:cubicBezTo>
                    <a:pt x="2098" y="23557"/>
                    <a:pt x="17326" y="54986"/>
                    <a:pt x="17326" y="54986"/>
                  </a:cubicBezTo>
                  <a:lnTo>
                    <a:pt x="24773" y="53649"/>
                  </a:lnTo>
                  <a:lnTo>
                    <a:pt x="24347" y="33679"/>
                  </a:lnTo>
                  <a:cubicBezTo>
                    <a:pt x="22189" y="25958"/>
                    <a:pt x="21277" y="21673"/>
                    <a:pt x="18451" y="18238"/>
                  </a:cubicBezTo>
                  <a:lnTo>
                    <a:pt x="22554" y="17144"/>
                  </a:lnTo>
                  <a:cubicBezTo>
                    <a:pt x="25715" y="16262"/>
                    <a:pt x="27843" y="13344"/>
                    <a:pt x="27691" y="10062"/>
                  </a:cubicBezTo>
                  <a:cubicBezTo>
                    <a:pt x="27478" y="5593"/>
                    <a:pt x="25806" y="122"/>
                    <a:pt x="19028"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8372000" y="4708925"/>
              <a:ext cx="244725" cy="909250"/>
            </a:xfrm>
            <a:custGeom>
              <a:avLst/>
              <a:gdLst/>
              <a:ahLst/>
              <a:cxnLst/>
              <a:rect l="l" t="t" r="r" b="b"/>
              <a:pathLst>
                <a:path w="9789" h="36370" extrusionOk="0">
                  <a:moveTo>
                    <a:pt x="5766" y="1"/>
                  </a:moveTo>
                  <a:cubicBezTo>
                    <a:pt x="5739" y="1"/>
                    <a:pt x="5712" y="6"/>
                    <a:pt x="5685" y="17"/>
                  </a:cubicBezTo>
                  <a:cubicBezTo>
                    <a:pt x="5654" y="17"/>
                    <a:pt x="1733" y="837"/>
                    <a:pt x="305" y="837"/>
                  </a:cubicBezTo>
                  <a:cubicBezTo>
                    <a:pt x="183" y="837"/>
                    <a:pt x="61" y="928"/>
                    <a:pt x="31" y="1020"/>
                  </a:cubicBezTo>
                  <a:cubicBezTo>
                    <a:pt x="1" y="1141"/>
                    <a:pt x="31" y="1263"/>
                    <a:pt x="122" y="1324"/>
                  </a:cubicBezTo>
                  <a:cubicBezTo>
                    <a:pt x="153" y="1384"/>
                    <a:pt x="5289" y="5549"/>
                    <a:pt x="7052" y="12691"/>
                  </a:cubicBezTo>
                  <a:cubicBezTo>
                    <a:pt x="8846" y="19956"/>
                    <a:pt x="9180" y="36096"/>
                    <a:pt x="9241" y="36218"/>
                  </a:cubicBezTo>
                  <a:cubicBezTo>
                    <a:pt x="9241" y="36278"/>
                    <a:pt x="9332" y="36370"/>
                    <a:pt x="9484" y="36370"/>
                  </a:cubicBezTo>
                  <a:lnTo>
                    <a:pt x="9575" y="36370"/>
                  </a:lnTo>
                  <a:cubicBezTo>
                    <a:pt x="9727" y="36309"/>
                    <a:pt x="9788" y="36126"/>
                    <a:pt x="9758" y="35974"/>
                  </a:cubicBezTo>
                  <a:cubicBezTo>
                    <a:pt x="9727" y="35883"/>
                    <a:pt x="9393" y="19774"/>
                    <a:pt x="7600" y="12540"/>
                  </a:cubicBezTo>
                  <a:cubicBezTo>
                    <a:pt x="6110" y="6582"/>
                    <a:pt x="2371" y="2661"/>
                    <a:pt x="973" y="1384"/>
                  </a:cubicBezTo>
                  <a:cubicBezTo>
                    <a:pt x="2736" y="1232"/>
                    <a:pt x="5654" y="624"/>
                    <a:pt x="5806" y="564"/>
                  </a:cubicBezTo>
                  <a:cubicBezTo>
                    <a:pt x="5958" y="533"/>
                    <a:pt x="6080" y="381"/>
                    <a:pt x="6049" y="229"/>
                  </a:cubicBezTo>
                  <a:cubicBezTo>
                    <a:pt x="6000" y="105"/>
                    <a:pt x="5888" y="1"/>
                    <a:pt x="5766"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8439625" y="5600550"/>
              <a:ext cx="214325" cy="56375"/>
            </a:xfrm>
            <a:custGeom>
              <a:avLst/>
              <a:gdLst/>
              <a:ahLst/>
              <a:cxnLst/>
              <a:rect l="l" t="t" r="r" b="b"/>
              <a:pathLst>
                <a:path w="8573" h="2255" extrusionOk="0">
                  <a:moveTo>
                    <a:pt x="8255" y="1"/>
                  </a:moveTo>
                  <a:cubicBezTo>
                    <a:pt x="8239" y="1"/>
                    <a:pt x="8224" y="2"/>
                    <a:pt x="8208" y="6"/>
                  </a:cubicBezTo>
                  <a:lnTo>
                    <a:pt x="244" y="1677"/>
                  </a:lnTo>
                  <a:cubicBezTo>
                    <a:pt x="92" y="1738"/>
                    <a:pt x="1" y="1890"/>
                    <a:pt x="31" y="2042"/>
                  </a:cubicBezTo>
                  <a:cubicBezTo>
                    <a:pt x="62" y="2133"/>
                    <a:pt x="214" y="2255"/>
                    <a:pt x="335" y="2255"/>
                  </a:cubicBezTo>
                  <a:lnTo>
                    <a:pt x="366" y="2255"/>
                  </a:lnTo>
                  <a:lnTo>
                    <a:pt x="8299" y="583"/>
                  </a:lnTo>
                  <a:cubicBezTo>
                    <a:pt x="8451" y="553"/>
                    <a:pt x="8572" y="401"/>
                    <a:pt x="8542" y="249"/>
                  </a:cubicBezTo>
                  <a:cubicBezTo>
                    <a:pt x="8515" y="113"/>
                    <a:pt x="8390" y="1"/>
                    <a:pt x="825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7959375" y="3403825"/>
              <a:ext cx="971175" cy="1007975"/>
            </a:xfrm>
            <a:custGeom>
              <a:avLst/>
              <a:gdLst/>
              <a:ahLst/>
              <a:cxnLst/>
              <a:rect l="l" t="t" r="r" b="b"/>
              <a:pathLst>
                <a:path w="38847" h="40319" extrusionOk="0">
                  <a:moveTo>
                    <a:pt x="30453" y="39676"/>
                  </a:moveTo>
                  <a:lnTo>
                    <a:pt x="30457" y="39698"/>
                  </a:lnTo>
                  <a:cubicBezTo>
                    <a:pt x="30465" y="39690"/>
                    <a:pt x="30463" y="39682"/>
                    <a:pt x="30453" y="39676"/>
                  </a:cubicBezTo>
                  <a:close/>
                  <a:moveTo>
                    <a:pt x="10457" y="1"/>
                  </a:moveTo>
                  <a:cubicBezTo>
                    <a:pt x="6475" y="1"/>
                    <a:pt x="2888" y="2463"/>
                    <a:pt x="1490" y="6202"/>
                  </a:cubicBezTo>
                  <a:lnTo>
                    <a:pt x="1" y="10123"/>
                  </a:lnTo>
                  <a:lnTo>
                    <a:pt x="4682" y="22099"/>
                  </a:lnTo>
                  <a:lnTo>
                    <a:pt x="2584" y="39850"/>
                  </a:lnTo>
                  <a:cubicBezTo>
                    <a:pt x="3367" y="40197"/>
                    <a:pt x="5728" y="40319"/>
                    <a:pt x="8765" y="40319"/>
                  </a:cubicBezTo>
                  <a:cubicBezTo>
                    <a:pt x="15961" y="40319"/>
                    <a:pt x="26959" y="39634"/>
                    <a:pt x="29783" y="39634"/>
                  </a:cubicBezTo>
                  <a:cubicBezTo>
                    <a:pt x="30171" y="39634"/>
                    <a:pt x="30405" y="39647"/>
                    <a:pt x="30453" y="39676"/>
                  </a:cubicBezTo>
                  <a:lnTo>
                    <a:pt x="30453" y="39676"/>
                  </a:lnTo>
                  <a:lnTo>
                    <a:pt x="28086" y="28360"/>
                  </a:lnTo>
                  <a:lnTo>
                    <a:pt x="38846" y="20700"/>
                  </a:lnTo>
                  <a:lnTo>
                    <a:pt x="35959" y="7539"/>
                  </a:lnTo>
                  <a:cubicBezTo>
                    <a:pt x="35017" y="3101"/>
                    <a:pt x="31096" y="1"/>
                    <a:pt x="26597"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7507250" y="3537575"/>
              <a:ext cx="25" cy="25"/>
            </a:xfrm>
            <a:custGeom>
              <a:avLst/>
              <a:gdLst/>
              <a:ahLst/>
              <a:cxnLst/>
              <a:rect l="l" t="t" r="r" b="b"/>
              <a:pathLst>
                <a:path w="1" h="1" extrusionOk="0">
                  <a:moveTo>
                    <a:pt x="0" y="1"/>
                  </a:move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7531550" y="3537575"/>
              <a:ext cx="563875" cy="645025"/>
            </a:xfrm>
            <a:custGeom>
              <a:avLst/>
              <a:gdLst/>
              <a:ahLst/>
              <a:cxnLst/>
              <a:rect l="l" t="t" r="r" b="b"/>
              <a:pathLst>
                <a:path w="22555" h="25801" extrusionOk="0">
                  <a:moveTo>
                    <a:pt x="5016" y="1"/>
                  </a:moveTo>
                  <a:lnTo>
                    <a:pt x="1" y="3283"/>
                  </a:lnTo>
                  <a:lnTo>
                    <a:pt x="4135" y="20335"/>
                  </a:lnTo>
                  <a:cubicBezTo>
                    <a:pt x="5015" y="23820"/>
                    <a:pt x="8087" y="25800"/>
                    <a:pt x="11207" y="25800"/>
                  </a:cubicBezTo>
                  <a:cubicBezTo>
                    <a:pt x="13257" y="25800"/>
                    <a:pt x="15327" y="24945"/>
                    <a:pt x="16810" y="23101"/>
                  </a:cubicBezTo>
                  <a:lnTo>
                    <a:pt x="22555" y="16110"/>
                  </a:lnTo>
                  <a:lnTo>
                    <a:pt x="17114" y="4773"/>
                  </a:lnTo>
                  <a:lnTo>
                    <a:pt x="11491" y="11156"/>
                  </a:lnTo>
                  <a:lnTo>
                    <a:pt x="5016" y="1"/>
                  </a:ln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7810450" y="3804425"/>
              <a:ext cx="57775" cy="90325"/>
            </a:xfrm>
            <a:custGeom>
              <a:avLst/>
              <a:gdLst/>
              <a:ahLst/>
              <a:cxnLst/>
              <a:rect l="l" t="t" r="r" b="b"/>
              <a:pathLst>
                <a:path w="2311" h="3613" extrusionOk="0">
                  <a:moveTo>
                    <a:pt x="194" y="1"/>
                  </a:moveTo>
                  <a:cubicBezTo>
                    <a:pt x="165" y="1"/>
                    <a:pt x="140" y="8"/>
                    <a:pt x="122" y="26"/>
                  </a:cubicBezTo>
                  <a:cubicBezTo>
                    <a:pt x="31" y="56"/>
                    <a:pt x="0" y="208"/>
                    <a:pt x="31" y="269"/>
                  </a:cubicBezTo>
                  <a:lnTo>
                    <a:pt x="1946" y="3521"/>
                  </a:lnTo>
                  <a:cubicBezTo>
                    <a:pt x="1976" y="3582"/>
                    <a:pt x="2006" y="3612"/>
                    <a:pt x="2097" y="3612"/>
                  </a:cubicBezTo>
                  <a:cubicBezTo>
                    <a:pt x="2128" y="3612"/>
                    <a:pt x="2158" y="3612"/>
                    <a:pt x="2219" y="3582"/>
                  </a:cubicBezTo>
                  <a:cubicBezTo>
                    <a:pt x="2280" y="3552"/>
                    <a:pt x="2310" y="3400"/>
                    <a:pt x="2280" y="3309"/>
                  </a:cubicBezTo>
                  <a:lnTo>
                    <a:pt x="395" y="87"/>
                  </a:lnTo>
                  <a:cubicBezTo>
                    <a:pt x="352" y="44"/>
                    <a:pt x="264" y="1"/>
                    <a:pt x="19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7959375" y="3401375"/>
              <a:ext cx="1000800" cy="1019600"/>
            </a:xfrm>
            <a:custGeom>
              <a:avLst/>
              <a:gdLst/>
              <a:ahLst/>
              <a:cxnLst/>
              <a:rect l="l" t="t" r="r" b="b"/>
              <a:pathLst>
                <a:path w="40032" h="40784" extrusionOk="0">
                  <a:moveTo>
                    <a:pt x="30417" y="39906"/>
                  </a:moveTo>
                  <a:cubicBezTo>
                    <a:pt x="30411" y="39906"/>
                    <a:pt x="30403" y="39906"/>
                    <a:pt x="30394" y="39907"/>
                  </a:cubicBezTo>
                  <a:lnTo>
                    <a:pt x="30394" y="39907"/>
                  </a:lnTo>
                  <a:lnTo>
                    <a:pt x="30396" y="39917"/>
                  </a:lnTo>
                  <a:cubicBezTo>
                    <a:pt x="30449" y="39910"/>
                    <a:pt x="30455" y="39906"/>
                    <a:pt x="30417" y="39906"/>
                  </a:cubicBezTo>
                  <a:close/>
                  <a:moveTo>
                    <a:pt x="25322" y="1"/>
                  </a:moveTo>
                  <a:cubicBezTo>
                    <a:pt x="24537" y="1"/>
                    <a:pt x="23778" y="43"/>
                    <a:pt x="23071" y="99"/>
                  </a:cubicBezTo>
                  <a:cubicBezTo>
                    <a:pt x="20670" y="281"/>
                    <a:pt x="24196" y="6604"/>
                    <a:pt x="16323" y="6604"/>
                  </a:cubicBezTo>
                  <a:cubicBezTo>
                    <a:pt x="8420" y="6604"/>
                    <a:pt x="12159" y="129"/>
                    <a:pt x="10700" y="99"/>
                  </a:cubicBezTo>
                  <a:cubicBezTo>
                    <a:pt x="10496" y="94"/>
                    <a:pt x="10296" y="91"/>
                    <a:pt x="10098" y="91"/>
                  </a:cubicBezTo>
                  <a:cubicBezTo>
                    <a:pt x="6617" y="91"/>
                    <a:pt x="4124" y="933"/>
                    <a:pt x="1794" y="5449"/>
                  </a:cubicBezTo>
                  <a:cubicBezTo>
                    <a:pt x="1156" y="6664"/>
                    <a:pt x="1" y="10221"/>
                    <a:pt x="1" y="10221"/>
                  </a:cubicBezTo>
                  <a:lnTo>
                    <a:pt x="4591" y="21345"/>
                  </a:lnTo>
                  <a:lnTo>
                    <a:pt x="2524" y="39917"/>
                  </a:lnTo>
                  <a:cubicBezTo>
                    <a:pt x="3018" y="40566"/>
                    <a:pt x="6162" y="40783"/>
                    <a:pt x="10174" y="40783"/>
                  </a:cubicBezTo>
                  <a:cubicBezTo>
                    <a:pt x="18155" y="40783"/>
                    <a:pt x="29573" y="39925"/>
                    <a:pt x="30394" y="39907"/>
                  </a:cubicBezTo>
                  <a:lnTo>
                    <a:pt x="30394" y="39907"/>
                  </a:lnTo>
                  <a:lnTo>
                    <a:pt x="26688" y="20677"/>
                  </a:lnTo>
                  <a:lnTo>
                    <a:pt x="40032" y="20160"/>
                  </a:lnTo>
                  <a:lnTo>
                    <a:pt x="35685" y="6695"/>
                  </a:lnTo>
                  <a:cubicBezTo>
                    <a:pt x="33787" y="1050"/>
                    <a:pt x="29232" y="1"/>
                    <a:pt x="25322" y="1"/>
                  </a:cubicBez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8399350" y="2804250"/>
              <a:ext cx="354900" cy="502000"/>
            </a:xfrm>
            <a:custGeom>
              <a:avLst/>
              <a:gdLst/>
              <a:ahLst/>
              <a:cxnLst/>
              <a:rect l="l" t="t" r="r" b="b"/>
              <a:pathLst>
                <a:path w="14196" h="20080" extrusionOk="0">
                  <a:moveTo>
                    <a:pt x="6637" y="1"/>
                  </a:moveTo>
                  <a:cubicBezTo>
                    <a:pt x="6593" y="1"/>
                    <a:pt x="6549" y="1"/>
                    <a:pt x="6506" y="2"/>
                  </a:cubicBezTo>
                  <a:cubicBezTo>
                    <a:pt x="3983" y="63"/>
                    <a:pt x="1825" y="1734"/>
                    <a:pt x="1034" y="4075"/>
                  </a:cubicBezTo>
                  <a:cubicBezTo>
                    <a:pt x="1" y="7054"/>
                    <a:pt x="1673" y="10336"/>
                    <a:pt x="3800" y="16111"/>
                  </a:cubicBezTo>
                  <a:cubicBezTo>
                    <a:pt x="4874" y="19095"/>
                    <a:pt x="6417" y="20080"/>
                    <a:pt x="7987" y="20080"/>
                  </a:cubicBezTo>
                  <a:cubicBezTo>
                    <a:pt x="11041" y="20080"/>
                    <a:pt x="14196" y="16355"/>
                    <a:pt x="14196" y="16355"/>
                  </a:cubicBezTo>
                  <a:cubicBezTo>
                    <a:pt x="10062" y="15747"/>
                    <a:pt x="10518" y="12890"/>
                    <a:pt x="10487" y="12707"/>
                  </a:cubicBezTo>
                  <a:cubicBezTo>
                    <a:pt x="10396" y="12038"/>
                    <a:pt x="10822" y="9424"/>
                    <a:pt x="10639" y="3619"/>
                  </a:cubicBezTo>
                  <a:cubicBezTo>
                    <a:pt x="10520" y="676"/>
                    <a:pt x="8570" y="1"/>
                    <a:pt x="663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8152400" y="2823675"/>
              <a:ext cx="436950" cy="411650"/>
            </a:xfrm>
            <a:custGeom>
              <a:avLst/>
              <a:gdLst/>
              <a:ahLst/>
              <a:cxnLst/>
              <a:rect l="l" t="t" r="r" b="b"/>
              <a:pathLst>
                <a:path w="17478" h="16466" extrusionOk="0">
                  <a:moveTo>
                    <a:pt x="5686" y="0"/>
                  </a:moveTo>
                  <a:cubicBezTo>
                    <a:pt x="3577" y="0"/>
                    <a:pt x="1628" y="1448"/>
                    <a:pt x="1095" y="3632"/>
                  </a:cubicBezTo>
                  <a:lnTo>
                    <a:pt x="426" y="6641"/>
                  </a:lnTo>
                  <a:lnTo>
                    <a:pt x="760" y="6672"/>
                  </a:lnTo>
                  <a:cubicBezTo>
                    <a:pt x="547" y="7371"/>
                    <a:pt x="335" y="8131"/>
                    <a:pt x="274" y="8921"/>
                  </a:cubicBezTo>
                  <a:lnTo>
                    <a:pt x="0" y="11413"/>
                  </a:lnTo>
                  <a:lnTo>
                    <a:pt x="943" y="16429"/>
                  </a:lnTo>
                  <a:lnTo>
                    <a:pt x="11034" y="16429"/>
                  </a:lnTo>
                  <a:cubicBezTo>
                    <a:pt x="11034" y="16446"/>
                    <a:pt x="11204" y="16465"/>
                    <a:pt x="11486" y="16465"/>
                  </a:cubicBezTo>
                  <a:cubicBezTo>
                    <a:pt x="12706" y="16465"/>
                    <a:pt x="16019" y="16106"/>
                    <a:pt x="16809" y="13663"/>
                  </a:cubicBezTo>
                  <a:cubicBezTo>
                    <a:pt x="17478" y="12113"/>
                    <a:pt x="17143" y="10258"/>
                    <a:pt x="16232" y="8799"/>
                  </a:cubicBezTo>
                  <a:lnTo>
                    <a:pt x="16140" y="6824"/>
                  </a:lnTo>
                  <a:lnTo>
                    <a:pt x="16140" y="6216"/>
                  </a:lnTo>
                  <a:cubicBezTo>
                    <a:pt x="16255" y="1760"/>
                    <a:pt x="13013" y="1626"/>
                    <a:pt x="12622" y="1626"/>
                  </a:cubicBezTo>
                  <a:cubicBezTo>
                    <a:pt x="12597" y="1626"/>
                    <a:pt x="12584" y="1626"/>
                    <a:pt x="12584" y="1626"/>
                  </a:cubicBezTo>
                  <a:cubicBezTo>
                    <a:pt x="12094" y="1490"/>
                    <a:pt x="11628" y="1378"/>
                    <a:pt x="11122" y="1378"/>
                  </a:cubicBezTo>
                  <a:cubicBezTo>
                    <a:pt x="11063" y="1378"/>
                    <a:pt x="11003" y="1380"/>
                    <a:pt x="10943" y="1383"/>
                  </a:cubicBezTo>
                  <a:lnTo>
                    <a:pt x="10365" y="1444"/>
                  </a:lnTo>
                  <a:lnTo>
                    <a:pt x="7295" y="289"/>
                  </a:lnTo>
                  <a:cubicBezTo>
                    <a:pt x="6762" y="93"/>
                    <a:pt x="6219" y="0"/>
                    <a:pt x="5686"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8566525" y="3384850"/>
              <a:ext cx="25" cy="25"/>
            </a:xfrm>
            <a:custGeom>
              <a:avLst/>
              <a:gdLst/>
              <a:ahLst/>
              <a:cxnLst/>
              <a:rect l="l" t="t" r="r" b="b"/>
              <a:pathLst>
                <a:path w="1" h="1" extrusionOk="0">
                  <a:moveTo>
                    <a:pt x="1" y="0"/>
                  </a:move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8155425" y="2941825"/>
              <a:ext cx="426325" cy="568725"/>
            </a:xfrm>
            <a:custGeom>
              <a:avLst/>
              <a:gdLst/>
              <a:ahLst/>
              <a:cxnLst/>
              <a:rect l="l" t="t" r="r" b="b"/>
              <a:pathLst>
                <a:path w="17053" h="22749" extrusionOk="0">
                  <a:moveTo>
                    <a:pt x="4773" y="0"/>
                  </a:moveTo>
                  <a:lnTo>
                    <a:pt x="4256" y="2493"/>
                  </a:lnTo>
                  <a:lnTo>
                    <a:pt x="1733" y="2128"/>
                  </a:lnTo>
                  <a:lnTo>
                    <a:pt x="487" y="9119"/>
                  </a:lnTo>
                  <a:cubicBezTo>
                    <a:pt x="1" y="11855"/>
                    <a:pt x="1521" y="14499"/>
                    <a:pt x="3983" y="15411"/>
                  </a:cubicBezTo>
                  <a:lnTo>
                    <a:pt x="4378" y="18603"/>
                  </a:lnTo>
                  <a:cubicBezTo>
                    <a:pt x="4659" y="20884"/>
                    <a:pt x="6664" y="22617"/>
                    <a:pt x="8988" y="22617"/>
                  </a:cubicBezTo>
                  <a:cubicBezTo>
                    <a:pt x="9172" y="22617"/>
                    <a:pt x="9358" y="22607"/>
                    <a:pt x="9545" y="22584"/>
                  </a:cubicBezTo>
                  <a:lnTo>
                    <a:pt x="9636" y="22584"/>
                  </a:lnTo>
                  <a:cubicBezTo>
                    <a:pt x="9895" y="22554"/>
                    <a:pt x="10146" y="22541"/>
                    <a:pt x="10387" y="22541"/>
                  </a:cubicBezTo>
                  <a:cubicBezTo>
                    <a:pt x="11375" y="22541"/>
                    <a:pt x="12204" y="22749"/>
                    <a:pt x="12784" y="22749"/>
                  </a:cubicBezTo>
                  <a:cubicBezTo>
                    <a:pt x="13459" y="22749"/>
                    <a:pt x="13795" y="22467"/>
                    <a:pt x="13649" y="21247"/>
                  </a:cubicBezTo>
                  <a:lnTo>
                    <a:pt x="12949" y="9788"/>
                  </a:lnTo>
                  <a:lnTo>
                    <a:pt x="12949" y="9788"/>
                  </a:lnTo>
                  <a:lnTo>
                    <a:pt x="14256" y="9818"/>
                  </a:lnTo>
                  <a:cubicBezTo>
                    <a:pt x="14276" y="9819"/>
                    <a:pt x="14295" y="9819"/>
                    <a:pt x="14314" y="9819"/>
                  </a:cubicBezTo>
                  <a:cubicBezTo>
                    <a:pt x="15749" y="9819"/>
                    <a:pt x="16992" y="8704"/>
                    <a:pt x="17022" y="7235"/>
                  </a:cubicBezTo>
                  <a:lnTo>
                    <a:pt x="17022" y="7143"/>
                  </a:lnTo>
                  <a:cubicBezTo>
                    <a:pt x="17053" y="5654"/>
                    <a:pt x="15928" y="4377"/>
                    <a:pt x="14439" y="4347"/>
                  </a:cubicBezTo>
                  <a:lnTo>
                    <a:pt x="13557" y="4317"/>
                  </a:lnTo>
                  <a:lnTo>
                    <a:pt x="12524" y="6171"/>
                  </a:lnTo>
                  <a:cubicBezTo>
                    <a:pt x="12375" y="6456"/>
                    <a:pt x="12119" y="6585"/>
                    <a:pt x="11865" y="6585"/>
                  </a:cubicBezTo>
                  <a:cubicBezTo>
                    <a:pt x="11497" y="6585"/>
                    <a:pt x="11131" y="6316"/>
                    <a:pt x="11095" y="5867"/>
                  </a:cubicBezTo>
                  <a:lnTo>
                    <a:pt x="10700" y="1976"/>
                  </a:lnTo>
                  <a:cubicBezTo>
                    <a:pt x="10662" y="1539"/>
                    <a:pt x="10303" y="1268"/>
                    <a:pt x="9927" y="1268"/>
                  </a:cubicBezTo>
                  <a:cubicBezTo>
                    <a:pt x="9703" y="1268"/>
                    <a:pt x="9473" y="1365"/>
                    <a:pt x="9302" y="1581"/>
                  </a:cubicBezTo>
                  <a:lnTo>
                    <a:pt x="8420" y="2645"/>
                  </a:lnTo>
                  <a:lnTo>
                    <a:pt x="5442" y="2523"/>
                  </a:lnTo>
                  <a:lnTo>
                    <a:pt x="4773"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8186600" y="3084600"/>
              <a:ext cx="27375" cy="26025"/>
            </a:xfrm>
            <a:custGeom>
              <a:avLst/>
              <a:gdLst/>
              <a:ahLst/>
              <a:cxnLst/>
              <a:rect l="l" t="t" r="r" b="b"/>
              <a:pathLst>
                <a:path w="1095" h="1041" extrusionOk="0">
                  <a:moveTo>
                    <a:pt x="585" y="0"/>
                  </a:moveTo>
                  <a:cubicBezTo>
                    <a:pt x="356" y="0"/>
                    <a:pt x="115" y="176"/>
                    <a:pt x="30" y="429"/>
                  </a:cubicBezTo>
                  <a:cubicBezTo>
                    <a:pt x="0" y="703"/>
                    <a:pt x="182" y="1007"/>
                    <a:pt x="456" y="1037"/>
                  </a:cubicBezTo>
                  <a:cubicBezTo>
                    <a:pt x="476" y="1039"/>
                    <a:pt x="496" y="1041"/>
                    <a:pt x="516" y="1041"/>
                  </a:cubicBezTo>
                  <a:cubicBezTo>
                    <a:pt x="772" y="1041"/>
                    <a:pt x="1036" y="865"/>
                    <a:pt x="1064" y="612"/>
                  </a:cubicBezTo>
                  <a:cubicBezTo>
                    <a:pt x="1094" y="338"/>
                    <a:pt x="912" y="34"/>
                    <a:pt x="638" y="4"/>
                  </a:cubicBezTo>
                  <a:cubicBezTo>
                    <a:pt x="621" y="2"/>
                    <a:pt x="603" y="0"/>
                    <a:pt x="58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8292975" y="3084675"/>
              <a:ext cx="29650" cy="28900"/>
            </a:xfrm>
            <a:custGeom>
              <a:avLst/>
              <a:gdLst/>
              <a:ahLst/>
              <a:cxnLst/>
              <a:rect l="l" t="t" r="r" b="b"/>
              <a:pathLst>
                <a:path w="1186" h="1156" extrusionOk="0">
                  <a:moveTo>
                    <a:pt x="578" y="1"/>
                  </a:moveTo>
                  <a:cubicBezTo>
                    <a:pt x="244" y="1"/>
                    <a:pt x="0" y="274"/>
                    <a:pt x="31" y="609"/>
                  </a:cubicBezTo>
                  <a:cubicBezTo>
                    <a:pt x="92" y="913"/>
                    <a:pt x="335" y="1156"/>
                    <a:pt x="639" y="1156"/>
                  </a:cubicBezTo>
                  <a:cubicBezTo>
                    <a:pt x="943" y="1095"/>
                    <a:pt x="1186" y="821"/>
                    <a:pt x="1186" y="518"/>
                  </a:cubicBezTo>
                  <a:cubicBezTo>
                    <a:pt x="1155" y="214"/>
                    <a:pt x="882" y="1"/>
                    <a:pt x="57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8261050" y="3260850"/>
              <a:ext cx="35000" cy="12875"/>
            </a:xfrm>
            <a:custGeom>
              <a:avLst/>
              <a:gdLst/>
              <a:ahLst/>
              <a:cxnLst/>
              <a:rect l="l" t="t" r="r" b="b"/>
              <a:pathLst>
                <a:path w="1400" h="515" extrusionOk="0">
                  <a:moveTo>
                    <a:pt x="578" y="0"/>
                  </a:moveTo>
                  <a:cubicBezTo>
                    <a:pt x="296" y="0"/>
                    <a:pt x="78" y="97"/>
                    <a:pt x="62" y="97"/>
                  </a:cubicBezTo>
                  <a:cubicBezTo>
                    <a:pt x="31" y="127"/>
                    <a:pt x="1" y="188"/>
                    <a:pt x="31" y="249"/>
                  </a:cubicBezTo>
                  <a:cubicBezTo>
                    <a:pt x="62" y="279"/>
                    <a:pt x="92" y="279"/>
                    <a:pt x="92" y="279"/>
                  </a:cubicBezTo>
                  <a:lnTo>
                    <a:pt x="183" y="279"/>
                  </a:lnTo>
                  <a:cubicBezTo>
                    <a:pt x="199" y="279"/>
                    <a:pt x="360" y="214"/>
                    <a:pt x="571" y="214"/>
                  </a:cubicBezTo>
                  <a:cubicBezTo>
                    <a:pt x="769" y="214"/>
                    <a:pt x="1011" y="271"/>
                    <a:pt x="1217" y="492"/>
                  </a:cubicBezTo>
                  <a:cubicBezTo>
                    <a:pt x="1232" y="507"/>
                    <a:pt x="1255" y="515"/>
                    <a:pt x="1281" y="515"/>
                  </a:cubicBezTo>
                  <a:cubicBezTo>
                    <a:pt x="1308" y="515"/>
                    <a:pt x="1338" y="507"/>
                    <a:pt x="1369" y="492"/>
                  </a:cubicBezTo>
                  <a:cubicBezTo>
                    <a:pt x="1399" y="431"/>
                    <a:pt x="1399" y="370"/>
                    <a:pt x="1369" y="340"/>
                  </a:cubicBezTo>
                  <a:cubicBezTo>
                    <a:pt x="1115" y="72"/>
                    <a:pt x="822" y="0"/>
                    <a:pt x="578"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8285375" y="3012200"/>
              <a:ext cx="82100" cy="34800"/>
            </a:xfrm>
            <a:custGeom>
              <a:avLst/>
              <a:gdLst/>
              <a:ahLst/>
              <a:cxnLst/>
              <a:rect l="l" t="t" r="r" b="b"/>
              <a:pathLst>
                <a:path w="3284" h="1392" extrusionOk="0">
                  <a:moveTo>
                    <a:pt x="1521" y="0"/>
                  </a:moveTo>
                  <a:cubicBezTo>
                    <a:pt x="940" y="0"/>
                    <a:pt x="459" y="162"/>
                    <a:pt x="274" y="347"/>
                  </a:cubicBezTo>
                  <a:cubicBezTo>
                    <a:pt x="1" y="590"/>
                    <a:pt x="92" y="802"/>
                    <a:pt x="244" y="924"/>
                  </a:cubicBezTo>
                  <a:cubicBezTo>
                    <a:pt x="426" y="1046"/>
                    <a:pt x="700" y="1046"/>
                    <a:pt x="912" y="1076"/>
                  </a:cubicBezTo>
                  <a:cubicBezTo>
                    <a:pt x="1156" y="1076"/>
                    <a:pt x="1368" y="1106"/>
                    <a:pt x="1611" y="1167"/>
                  </a:cubicBezTo>
                  <a:cubicBezTo>
                    <a:pt x="1794" y="1198"/>
                    <a:pt x="2067" y="1258"/>
                    <a:pt x="2280" y="1319"/>
                  </a:cubicBezTo>
                  <a:cubicBezTo>
                    <a:pt x="2458" y="1364"/>
                    <a:pt x="2636" y="1392"/>
                    <a:pt x="2802" y="1392"/>
                  </a:cubicBezTo>
                  <a:cubicBezTo>
                    <a:pt x="2863" y="1392"/>
                    <a:pt x="2922" y="1388"/>
                    <a:pt x="2979" y="1380"/>
                  </a:cubicBezTo>
                  <a:cubicBezTo>
                    <a:pt x="3162" y="1350"/>
                    <a:pt x="3283" y="1106"/>
                    <a:pt x="3131" y="772"/>
                  </a:cubicBezTo>
                  <a:cubicBezTo>
                    <a:pt x="2979" y="499"/>
                    <a:pt x="2463" y="134"/>
                    <a:pt x="1794" y="12"/>
                  </a:cubicBezTo>
                  <a:cubicBezTo>
                    <a:pt x="1701" y="4"/>
                    <a:pt x="1610" y="0"/>
                    <a:pt x="1521"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8168350" y="3014850"/>
              <a:ext cx="57025" cy="27600"/>
            </a:xfrm>
            <a:custGeom>
              <a:avLst/>
              <a:gdLst/>
              <a:ahLst/>
              <a:cxnLst/>
              <a:rect l="l" t="t" r="r" b="b"/>
              <a:pathLst>
                <a:path w="2281" h="1104" extrusionOk="0">
                  <a:moveTo>
                    <a:pt x="1322" y="1"/>
                  </a:moveTo>
                  <a:cubicBezTo>
                    <a:pt x="1231" y="1"/>
                    <a:pt x="1134" y="9"/>
                    <a:pt x="1034" y="28"/>
                  </a:cubicBezTo>
                  <a:cubicBezTo>
                    <a:pt x="548" y="89"/>
                    <a:pt x="244" y="393"/>
                    <a:pt x="122" y="636"/>
                  </a:cubicBezTo>
                  <a:cubicBezTo>
                    <a:pt x="1" y="909"/>
                    <a:pt x="92" y="1061"/>
                    <a:pt x="244" y="1092"/>
                  </a:cubicBezTo>
                  <a:cubicBezTo>
                    <a:pt x="284" y="1100"/>
                    <a:pt x="325" y="1104"/>
                    <a:pt x="366" y="1104"/>
                  </a:cubicBezTo>
                  <a:cubicBezTo>
                    <a:pt x="477" y="1104"/>
                    <a:pt x="588" y="1075"/>
                    <a:pt x="700" y="1031"/>
                  </a:cubicBezTo>
                  <a:cubicBezTo>
                    <a:pt x="852" y="1000"/>
                    <a:pt x="1034" y="970"/>
                    <a:pt x="1186" y="940"/>
                  </a:cubicBezTo>
                  <a:cubicBezTo>
                    <a:pt x="1338" y="879"/>
                    <a:pt x="1490" y="879"/>
                    <a:pt x="1672" y="848"/>
                  </a:cubicBezTo>
                  <a:cubicBezTo>
                    <a:pt x="1824" y="818"/>
                    <a:pt x="2037" y="818"/>
                    <a:pt x="2128" y="727"/>
                  </a:cubicBezTo>
                  <a:cubicBezTo>
                    <a:pt x="2250" y="666"/>
                    <a:pt x="2280" y="484"/>
                    <a:pt x="2098" y="271"/>
                  </a:cubicBezTo>
                  <a:cubicBezTo>
                    <a:pt x="1953" y="126"/>
                    <a:pt x="1674" y="1"/>
                    <a:pt x="132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8297525" y="3109575"/>
              <a:ext cx="25100" cy="5525"/>
            </a:xfrm>
            <a:custGeom>
              <a:avLst/>
              <a:gdLst/>
              <a:ahLst/>
              <a:cxnLst/>
              <a:rect l="l" t="t" r="r" b="b"/>
              <a:pathLst>
                <a:path w="1004" h="221" extrusionOk="0">
                  <a:moveTo>
                    <a:pt x="533" y="1"/>
                  </a:moveTo>
                  <a:cubicBezTo>
                    <a:pt x="375" y="1"/>
                    <a:pt x="190" y="54"/>
                    <a:pt x="1" y="221"/>
                  </a:cubicBezTo>
                  <a:lnTo>
                    <a:pt x="1004" y="160"/>
                  </a:lnTo>
                  <a:cubicBezTo>
                    <a:pt x="1004" y="160"/>
                    <a:pt x="808" y="1"/>
                    <a:pt x="533"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8292225" y="3106100"/>
              <a:ext cx="35725" cy="15075"/>
            </a:xfrm>
            <a:custGeom>
              <a:avLst/>
              <a:gdLst/>
              <a:ahLst/>
              <a:cxnLst/>
              <a:rect l="l" t="t" r="r" b="b"/>
              <a:pathLst>
                <a:path w="1429" h="603" extrusionOk="0">
                  <a:moveTo>
                    <a:pt x="730" y="0"/>
                  </a:moveTo>
                  <a:cubicBezTo>
                    <a:pt x="523" y="0"/>
                    <a:pt x="292" y="61"/>
                    <a:pt x="61" y="238"/>
                  </a:cubicBezTo>
                  <a:cubicBezTo>
                    <a:pt x="0" y="299"/>
                    <a:pt x="0" y="451"/>
                    <a:pt x="61" y="512"/>
                  </a:cubicBezTo>
                  <a:cubicBezTo>
                    <a:pt x="122" y="542"/>
                    <a:pt x="182" y="603"/>
                    <a:pt x="213" y="603"/>
                  </a:cubicBezTo>
                  <a:cubicBezTo>
                    <a:pt x="274" y="603"/>
                    <a:pt x="304" y="542"/>
                    <a:pt x="334" y="542"/>
                  </a:cubicBezTo>
                  <a:cubicBezTo>
                    <a:pt x="492" y="409"/>
                    <a:pt x="639" y="367"/>
                    <a:pt x="762" y="367"/>
                  </a:cubicBezTo>
                  <a:cubicBezTo>
                    <a:pt x="947" y="367"/>
                    <a:pt x="1076" y="463"/>
                    <a:pt x="1094" y="481"/>
                  </a:cubicBezTo>
                  <a:cubicBezTo>
                    <a:pt x="1129" y="504"/>
                    <a:pt x="1164" y="514"/>
                    <a:pt x="1199" y="514"/>
                  </a:cubicBezTo>
                  <a:cubicBezTo>
                    <a:pt x="1255" y="514"/>
                    <a:pt x="1312" y="488"/>
                    <a:pt x="1368" y="451"/>
                  </a:cubicBezTo>
                  <a:cubicBezTo>
                    <a:pt x="1429" y="360"/>
                    <a:pt x="1398" y="238"/>
                    <a:pt x="1337" y="177"/>
                  </a:cubicBezTo>
                  <a:cubicBezTo>
                    <a:pt x="1203" y="93"/>
                    <a:pt x="985" y="0"/>
                    <a:pt x="730"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8192675" y="3106425"/>
              <a:ext cx="15225" cy="4125"/>
            </a:xfrm>
            <a:custGeom>
              <a:avLst/>
              <a:gdLst/>
              <a:ahLst/>
              <a:cxnLst/>
              <a:rect l="l" t="t" r="r" b="b"/>
              <a:pathLst>
                <a:path w="609" h="165" extrusionOk="0">
                  <a:moveTo>
                    <a:pt x="358" y="1"/>
                  </a:moveTo>
                  <a:cubicBezTo>
                    <a:pt x="254" y="1"/>
                    <a:pt x="127" y="38"/>
                    <a:pt x="0" y="164"/>
                  </a:cubicBezTo>
                  <a:lnTo>
                    <a:pt x="608" y="73"/>
                  </a:lnTo>
                  <a:cubicBezTo>
                    <a:pt x="608" y="73"/>
                    <a:pt x="505" y="1"/>
                    <a:pt x="358"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8187350" y="3101675"/>
              <a:ext cx="25850" cy="13425"/>
            </a:xfrm>
            <a:custGeom>
              <a:avLst/>
              <a:gdLst/>
              <a:ahLst/>
              <a:cxnLst/>
              <a:rect l="l" t="t" r="r" b="b"/>
              <a:pathLst>
                <a:path w="1034" h="537" extrusionOk="0">
                  <a:moveTo>
                    <a:pt x="574" y="1"/>
                  </a:moveTo>
                  <a:cubicBezTo>
                    <a:pt x="422" y="1"/>
                    <a:pt x="249" y="60"/>
                    <a:pt x="92" y="233"/>
                  </a:cubicBezTo>
                  <a:cubicBezTo>
                    <a:pt x="0" y="293"/>
                    <a:pt x="0" y="415"/>
                    <a:pt x="92" y="506"/>
                  </a:cubicBezTo>
                  <a:cubicBezTo>
                    <a:pt x="122" y="537"/>
                    <a:pt x="213" y="537"/>
                    <a:pt x="244" y="537"/>
                  </a:cubicBezTo>
                  <a:cubicBezTo>
                    <a:pt x="274" y="537"/>
                    <a:pt x="365" y="537"/>
                    <a:pt x="365" y="476"/>
                  </a:cubicBezTo>
                  <a:cubicBezTo>
                    <a:pt x="436" y="391"/>
                    <a:pt x="507" y="365"/>
                    <a:pt x="565" y="365"/>
                  </a:cubicBezTo>
                  <a:cubicBezTo>
                    <a:pt x="632" y="365"/>
                    <a:pt x="683" y="399"/>
                    <a:pt x="700" y="415"/>
                  </a:cubicBezTo>
                  <a:cubicBezTo>
                    <a:pt x="722" y="449"/>
                    <a:pt x="752" y="462"/>
                    <a:pt x="787" y="462"/>
                  </a:cubicBezTo>
                  <a:cubicBezTo>
                    <a:pt x="846" y="462"/>
                    <a:pt x="915" y="423"/>
                    <a:pt x="973" y="385"/>
                  </a:cubicBezTo>
                  <a:cubicBezTo>
                    <a:pt x="1034" y="293"/>
                    <a:pt x="1004" y="202"/>
                    <a:pt x="912" y="111"/>
                  </a:cubicBezTo>
                  <a:cubicBezTo>
                    <a:pt x="839" y="52"/>
                    <a:pt x="716" y="1"/>
                    <a:pt x="57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8248150" y="3158975"/>
              <a:ext cx="93475" cy="69175"/>
            </a:xfrm>
            <a:custGeom>
              <a:avLst/>
              <a:gdLst/>
              <a:ahLst/>
              <a:cxnLst/>
              <a:rect l="l" t="t" r="r" b="b"/>
              <a:pathLst>
                <a:path w="3739" h="2767" extrusionOk="0">
                  <a:moveTo>
                    <a:pt x="2508" y="0"/>
                  </a:moveTo>
                  <a:cubicBezTo>
                    <a:pt x="2393" y="0"/>
                    <a:pt x="2280" y="44"/>
                    <a:pt x="2189" y="99"/>
                  </a:cubicBezTo>
                  <a:cubicBezTo>
                    <a:pt x="1885" y="372"/>
                    <a:pt x="1277" y="828"/>
                    <a:pt x="365" y="950"/>
                  </a:cubicBezTo>
                  <a:cubicBezTo>
                    <a:pt x="122" y="980"/>
                    <a:pt x="0" y="1223"/>
                    <a:pt x="122" y="1436"/>
                  </a:cubicBezTo>
                  <a:cubicBezTo>
                    <a:pt x="272" y="1812"/>
                    <a:pt x="898" y="2766"/>
                    <a:pt x="1760" y="2766"/>
                  </a:cubicBezTo>
                  <a:cubicBezTo>
                    <a:pt x="1943" y="2766"/>
                    <a:pt x="2138" y="2723"/>
                    <a:pt x="2341" y="2622"/>
                  </a:cubicBezTo>
                  <a:cubicBezTo>
                    <a:pt x="3739" y="1983"/>
                    <a:pt x="3192" y="403"/>
                    <a:pt x="2736" y="68"/>
                  </a:cubicBezTo>
                  <a:cubicBezTo>
                    <a:pt x="2663" y="20"/>
                    <a:pt x="2585" y="0"/>
                    <a:pt x="25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8216975" y="3068725"/>
              <a:ext cx="38025" cy="92725"/>
            </a:xfrm>
            <a:custGeom>
              <a:avLst/>
              <a:gdLst/>
              <a:ahLst/>
              <a:cxnLst/>
              <a:rect l="l" t="t" r="r" b="b"/>
              <a:pathLst>
                <a:path w="1521" h="3709" extrusionOk="0">
                  <a:moveTo>
                    <a:pt x="1308" y="0"/>
                  </a:moveTo>
                  <a:lnTo>
                    <a:pt x="1095" y="2128"/>
                  </a:lnTo>
                  <a:lnTo>
                    <a:pt x="578" y="2159"/>
                  </a:lnTo>
                  <a:cubicBezTo>
                    <a:pt x="558" y="2156"/>
                    <a:pt x="538" y="2155"/>
                    <a:pt x="517" y="2155"/>
                  </a:cubicBezTo>
                  <a:cubicBezTo>
                    <a:pt x="301" y="2155"/>
                    <a:pt x="120" y="2303"/>
                    <a:pt x="92" y="2554"/>
                  </a:cubicBezTo>
                  <a:lnTo>
                    <a:pt x="31" y="2918"/>
                  </a:lnTo>
                  <a:cubicBezTo>
                    <a:pt x="1" y="3222"/>
                    <a:pt x="244" y="3526"/>
                    <a:pt x="548" y="3557"/>
                  </a:cubicBezTo>
                  <a:lnTo>
                    <a:pt x="1521" y="3709"/>
                  </a:lnTo>
                  <a:lnTo>
                    <a:pt x="1521" y="3709"/>
                  </a:lnTo>
                  <a:lnTo>
                    <a:pt x="1308" y="0"/>
                  </a:ln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8211675" y="3063400"/>
              <a:ext cx="49400" cy="104125"/>
            </a:xfrm>
            <a:custGeom>
              <a:avLst/>
              <a:gdLst/>
              <a:ahLst/>
              <a:cxnLst/>
              <a:rect l="l" t="t" r="r" b="b"/>
              <a:pathLst>
                <a:path w="1976" h="4165" extrusionOk="0">
                  <a:moveTo>
                    <a:pt x="1520" y="1"/>
                  </a:moveTo>
                  <a:cubicBezTo>
                    <a:pt x="1398" y="1"/>
                    <a:pt x="1277" y="92"/>
                    <a:pt x="1277" y="213"/>
                  </a:cubicBezTo>
                  <a:lnTo>
                    <a:pt x="1094" y="2189"/>
                  </a:lnTo>
                  <a:lnTo>
                    <a:pt x="760" y="2220"/>
                  </a:lnTo>
                  <a:cubicBezTo>
                    <a:pt x="724" y="2212"/>
                    <a:pt x="688" y="2209"/>
                    <a:pt x="652" y="2209"/>
                  </a:cubicBezTo>
                  <a:cubicBezTo>
                    <a:pt x="536" y="2209"/>
                    <a:pt x="420" y="2248"/>
                    <a:pt x="304" y="2341"/>
                  </a:cubicBezTo>
                  <a:cubicBezTo>
                    <a:pt x="182" y="2432"/>
                    <a:pt x="91" y="2615"/>
                    <a:pt x="61" y="2767"/>
                  </a:cubicBezTo>
                  <a:lnTo>
                    <a:pt x="31" y="3131"/>
                  </a:lnTo>
                  <a:cubicBezTo>
                    <a:pt x="0" y="3557"/>
                    <a:pt x="304" y="3922"/>
                    <a:pt x="699" y="4013"/>
                  </a:cubicBezTo>
                  <a:lnTo>
                    <a:pt x="1702" y="4165"/>
                  </a:lnTo>
                  <a:cubicBezTo>
                    <a:pt x="1824" y="4165"/>
                    <a:pt x="1885" y="4074"/>
                    <a:pt x="1915" y="3983"/>
                  </a:cubicBezTo>
                  <a:cubicBezTo>
                    <a:pt x="1976" y="3861"/>
                    <a:pt x="1885" y="3739"/>
                    <a:pt x="1763" y="3739"/>
                  </a:cubicBezTo>
                  <a:lnTo>
                    <a:pt x="790" y="3587"/>
                  </a:lnTo>
                  <a:cubicBezTo>
                    <a:pt x="547" y="3587"/>
                    <a:pt x="395" y="3405"/>
                    <a:pt x="456" y="3162"/>
                  </a:cubicBezTo>
                  <a:lnTo>
                    <a:pt x="486" y="2797"/>
                  </a:lnTo>
                  <a:cubicBezTo>
                    <a:pt x="486" y="2706"/>
                    <a:pt x="517" y="2676"/>
                    <a:pt x="547" y="2645"/>
                  </a:cubicBezTo>
                  <a:cubicBezTo>
                    <a:pt x="608" y="2615"/>
                    <a:pt x="638" y="2615"/>
                    <a:pt x="760" y="2615"/>
                  </a:cubicBezTo>
                  <a:lnTo>
                    <a:pt x="1459" y="2554"/>
                  </a:lnTo>
                  <a:lnTo>
                    <a:pt x="1702" y="244"/>
                  </a:lnTo>
                  <a:cubicBezTo>
                    <a:pt x="1702" y="122"/>
                    <a:pt x="1611" y="1"/>
                    <a:pt x="152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8494350" y="3091900"/>
              <a:ext cx="33450" cy="50550"/>
            </a:xfrm>
            <a:custGeom>
              <a:avLst/>
              <a:gdLst/>
              <a:ahLst/>
              <a:cxnLst/>
              <a:rect l="l" t="t" r="r" b="b"/>
              <a:pathLst>
                <a:path w="1338" h="2022" extrusionOk="0">
                  <a:moveTo>
                    <a:pt x="1125" y="1"/>
                  </a:moveTo>
                  <a:cubicBezTo>
                    <a:pt x="1079" y="1"/>
                    <a:pt x="1034" y="16"/>
                    <a:pt x="1003" y="46"/>
                  </a:cubicBezTo>
                  <a:lnTo>
                    <a:pt x="31" y="1110"/>
                  </a:lnTo>
                  <a:cubicBezTo>
                    <a:pt x="0" y="1171"/>
                    <a:pt x="0" y="1201"/>
                    <a:pt x="0" y="1262"/>
                  </a:cubicBezTo>
                  <a:cubicBezTo>
                    <a:pt x="0" y="1353"/>
                    <a:pt x="31" y="1384"/>
                    <a:pt x="92" y="1414"/>
                  </a:cubicBezTo>
                  <a:lnTo>
                    <a:pt x="943" y="1991"/>
                  </a:lnTo>
                  <a:cubicBezTo>
                    <a:pt x="1003" y="2022"/>
                    <a:pt x="1034" y="2022"/>
                    <a:pt x="1064" y="2022"/>
                  </a:cubicBezTo>
                  <a:cubicBezTo>
                    <a:pt x="1095" y="2022"/>
                    <a:pt x="1186" y="1991"/>
                    <a:pt x="1216" y="1931"/>
                  </a:cubicBezTo>
                  <a:cubicBezTo>
                    <a:pt x="1247" y="1839"/>
                    <a:pt x="1216" y="1718"/>
                    <a:pt x="1155" y="1657"/>
                  </a:cubicBezTo>
                  <a:lnTo>
                    <a:pt x="456" y="1201"/>
                  </a:lnTo>
                  <a:lnTo>
                    <a:pt x="1247" y="320"/>
                  </a:lnTo>
                  <a:cubicBezTo>
                    <a:pt x="1338" y="259"/>
                    <a:pt x="1338" y="137"/>
                    <a:pt x="1247" y="46"/>
                  </a:cubicBezTo>
                  <a:cubicBezTo>
                    <a:pt x="1216" y="16"/>
                    <a:pt x="1171" y="1"/>
                    <a:pt x="1125"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8254975" y="3290600"/>
              <a:ext cx="150475" cy="107950"/>
            </a:xfrm>
            <a:custGeom>
              <a:avLst/>
              <a:gdLst/>
              <a:ahLst/>
              <a:cxnLst/>
              <a:rect l="l" t="t" r="r" b="b"/>
              <a:pathLst>
                <a:path w="6019" h="4318" extrusionOk="0">
                  <a:moveTo>
                    <a:pt x="5897" y="1"/>
                  </a:moveTo>
                  <a:lnTo>
                    <a:pt x="5897" y="1"/>
                  </a:lnTo>
                  <a:cubicBezTo>
                    <a:pt x="5191" y="1329"/>
                    <a:pt x="2553" y="1525"/>
                    <a:pt x="1056" y="1525"/>
                  </a:cubicBezTo>
                  <a:cubicBezTo>
                    <a:pt x="428" y="1525"/>
                    <a:pt x="1" y="1490"/>
                    <a:pt x="1" y="1490"/>
                  </a:cubicBezTo>
                  <a:lnTo>
                    <a:pt x="1" y="1490"/>
                  </a:lnTo>
                  <a:lnTo>
                    <a:pt x="305" y="4317"/>
                  </a:lnTo>
                  <a:cubicBezTo>
                    <a:pt x="6019" y="3132"/>
                    <a:pt x="5897" y="1"/>
                    <a:pt x="5897"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8491300" y="3153800"/>
              <a:ext cx="63100" cy="60850"/>
            </a:xfrm>
            <a:custGeom>
              <a:avLst/>
              <a:gdLst/>
              <a:ahLst/>
              <a:cxnLst/>
              <a:rect l="l" t="t" r="r" b="b"/>
              <a:pathLst>
                <a:path w="2524" h="2434" extrusionOk="0">
                  <a:moveTo>
                    <a:pt x="1277" y="427"/>
                  </a:moveTo>
                  <a:cubicBezTo>
                    <a:pt x="1673" y="427"/>
                    <a:pt x="2068" y="762"/>
                    <a:pt x="2098" y="1218"/>
                  </a:cubicBezTo>
                  <a:cubicBezTo>
                    <a:pt x="2128" y="1430"/>
                    <a:pt x="2068" y="1643"/>
                    <a:pt x="1916" y="1795"/>
                  </a:cubicBezTo>
                  <a:cubicBezTo>
                    <a:pt x="1764" y="1947"/>
                    <a:pt x="1581" y="2069"/>
                    <a:pt x="1338" y="2069"/>
                  </a:cubicBezTo>
                  <a:cubicBezTo>
                    <a:pt x="1319" y="2070"/>
                    <a:pt x="1300" y="2071"/>
                    <a:pt x="1281" y="2071"/>
                  </a:cubicBezTo>
                  <a:cubicBezTo>
                    <a:pt x="852" y="2071"/>
                    <a:pt x="515" y="1745"/>
                    <a:pt x="457" y="1309"/>
                  </a:cubicBezTo>
                  <a:cubicBezTo>
                    <a:pt x="426" y="853"/>
                    <a:pt x="761" y="458"/>
                    <a:pt x="1217" y="427"/>
                  </a:cubicBezTo>
                  <a:close/>
                  <a:moveTo>
                    <a:pt x="1243" y="0"/>
                  </a:moveTo>
                  <a:cubicBezTo>
                    <a:pt x="1224" y="0"/>
                    <a:pt x="1205" y="1"/>
                    <a:pt x="1186" y="2"/>
                  </a:cubicBezTo>
                  <a:cubicBezTo>
                    <a:pt x="517" y="32"/>
                    <a:pt x="1" y="610"/>
                    <a:pt x="62" y="1309"/>
                  </a:cubicBezTo>
                  <a:cubicBezTo>
                    <a:pt x="92" y="1947"/>
                    <a:pt x="609" y="2433"/>
                    <a:pt x="1277" y="2433"/>
                  </a:cubicBezTo>
                  <a:lnTo>
                    <a:pt x="1338" y="2433"/>
                  </a:lnTo>
                  <a:cubicBezTo>
                    <a:pt x="1673" y="2403"/>
                    <a:pt x="1946" y="2251"/>
                    <a:pt x="2189" y="2038"/>
                  </a:cubicBezTo>
                  <a:cubicBezTo>
                    <a:pt x="2402" y="1795"/>
                    <a:pt x="2524" y="1491"/>
                    <a:pt x="2493" y="1157"/>
                  </a:cubicBezTo>
                  <a:cubicBezTo>
                    <a:pt x="2434" y="478"/>
                    <a:pt x="1860" y="0"/>
                    <a:pt x="1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8523225" y="3115075"/>
              <a:ext cx="25" cy="25"/>
            </a:xfrm>
            <a:custGeom>
              <a:avLst/>
              <a:gdLst/>
              <a:ahLst/>
              <a:cxnLst/>
              <a:rect l="l" t="t" r="r" b="b"/>
              <a:pathLst>
                <a:path w="1" h="1" fill="none" extrusionOk="0">
                  <a:moveTo>
                    <a:pt x="0" y="1"/>
                  </a:moveTo>
                  <a:close/>
                </a:path>
              </a:pathLst>
            </a:custGeom>
            <a:noFill/>
            <a:ln w="50150" cap="rnd" cmpd="sng">
              <a:solidFill>
                <a:srgbClr val="465A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8249650" y="3059150"/>
              <a:ext cx="107950" cy="98950"/>
            </a:xfrm>
            <a:custGeom>
              <a:avLst/>
              <a:gdLst/>
              <a:ahLst/>
              <a:cxnLst/>
              <a:rect l="l" t="t" r="r" b="b"/>
              <a:pathLst>
                <a:path w="4318" h="3958" extrusionOk="0">
                  <a:moveTo>
                    <a:pt x="2188" y="260"/>
                  </a:moveTo>
                  <a:cubicBezTo>
                    <a:pt x="2298" y="260"/>
                    <a:pt x="2411" y="270"/>
                    <a:pt x="2524" y="292"/>
                  </a:cubicBezTo>
                  <a:cubicBezTo>
                    <a:pt x="3436" y="505"/>
                    <a:pt x="4013" y="1417"/>
                    <a:pt x="3831" y="2329"/>
                  </a:cubicBezTo>
                  <a:cubicBezTo>
                    <a:pt x="3645" y="3123"/>
                    <a:pt x="2930" y="3640"/>
                    <a:pt x="2166" y="3640"/>
                  </a:cubicBezTo>
                  <a:cubicBezTo>
                    <a:pt x="2053" y="3640"/>
                    <a:pt x="1939" y="3629"/>
                    <a:pt x="1825" y="3605"/>
                  </a:cubicBezTo>
                  <a:cubicBezTo>
                    <a:pt x="913" y="3423"/>
                    <a:pt x="335" y="2511"/>
                    <a:pt x="518" y="1599"/>
                  </a:cubicBezTo>
                  <a:cubicBezTo>
                    <a:pt x="678" y="824"/>
                    <a:pt x="1380" y="260"/>
                    <a:pt x="2188" y="260"/>
                  </a:cubicBezTo>
                  <a:close/>
                  <a:moveTo>
                    <a:pt x="2157" y="1"/>
                  </a:moveTo>
                  <a:cubicBezTo>
                    <a:pt x="1249" y="1"/>
                    <a:pt x="424" y="648"/>
                    <a:pt x="214" y="1569"/>
                  </a:cubicBezTo>
                  <a:cubicBezTo>
                    <a:pt x="1" y="2602"/>
                    <a:pt x="670" y="3697"/>
                    <a:pt x="1733" y="3909"/>
                  </a:cubicBezTo>
                  <a:cubicBezTo>
                    <a:pt x="1877" y="3942"/>
                    <a:pt x="2020" y="3958"/>
                    <a:pt x="2161" y="3958"/>
                  </a:cubicBezTo>
                  <a:cubicBezTo>
                    <a:pt x="3069" y="3958"/>
                    <a:pt x="3894" y="3310"/>
                    <a:pt x="4104" y="2390"/>
                  </a:cubicBezTo>
                  <a:cubicBezTo>
                    <a:pt x="4317" y="1326"/>
                    <a:pt x="3648" y="262"/>
                    <a:pt x="2585" y="49"/>
                  </a:cubicBezTo>
                  <a:cubicBezTo>
                    <a:pt x="2441" y="16"/>
                    <a:pt x="2298" y="1"/>
                    <a:pt x="2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8135675" y="3049500"/>
              <a:ext cx="107925" cy="99275"/>
            </a:xfrm>
            <a:custGeom>
              <a:avLst/>
              <a:gdLst/>
              <a:ahLst/>
              <a:cxnLst/>
              <a:rect l="l" t="t" r="r" b="b"/>
              <a:pathLst>
                <a:path w="4317" h="3971" extrusionOk="0">
                  <a:moveTo>
                    <a:pt x="2172" y="279"/>
                  </a:moveTo>
                  <a:cubicBezTo>
                    <a:pt x="2288" y="279"/>
                    <a:pt x="2406" y="290"/>
                    <a:pt x="2523" y="314"/>
                  </a:cubicBezTo>
                  <a:cubicBezTo>
                    <a:pt x="3435" y="496"/>
                    <a:pt x="4013" y="1408"/>
                    <a:pt x="3830" y="2320"/>
                  </a:cubicBezTo>
                  <a:cubicBezTo>
                    <a:pt x="3644" y="3118"/>
                    <a:pt x="2922" y="3660"/>
                    <a:pt x="2153" y="3660"/>
                  </a:cubicBezTo>
                  <a:cubicBezTo>
                    <a:pt x="2044" y="3660"/>
                    <a:pt x="1934" y="3649"/>
                    <a:pt x="1824" y="3627"/>
                  </a:cubicBezTo>
                  <a:cubicBezTo>
                    <a:pt x="912" y="3414"/>
                    <a:pt x="335" y="2502"/>
                    <a:pt x="517" y="1590"/>
                  </a:cubicBezTo>
                  <a:cubicBezTo>
                    <a:pt x="676" y="796"/>
                    <a:pt x="1388" y="279"/>
                    <a:pt x="2172" y="279"/>
                  </a:cubicBezTo>
                  <a:close/>
                  <a:moveTo>
                    <a:pt x="2187" y="1"/>
                  </a:moveTo>
                  <a:cubicBezTo>
                    <a:pt x="1267" y="1"/>
                    <a:pt x="426" y="629"/>
                    <a:pt x="213" y="1560"/>
                  </a:cubicBezTo>
                  <a:cubicBezTo>
                    <a:pt x="1" y="2624"/>
                    <a:pt x="669" y="3687"/>
                    <a:pt x="1733" y="3931"/>
                  </a:cubicBezTo>
                  <a:cubicBezTo>
                    <a:pt x="1866" y="3957"/>
                    <a:pt x="1999" y="3970"/>
                    <a:pt x="2130" y="3970"/>
                  </a:cubicBezTo>
                  <a:cubicBezTo>
                    <a:pt x="3050" y="3970"/>
                    <a:pt x="3891" y="3342"/>
                    <a:pt x="4104" y="2411"/>
                  </a:cubicBezTo>
                  <a:cubicBezTo>
                    <a:pt x="4317" y="1347"/>
                    <a:pt x="3648" y="283"/>
                    <a:pt x="2584" y="40"/>
                  </a:cubicBezTo>
                  <a:cubicBezTo>
                    <a:pt x="2451" y="13"/>
                    <a:pt x="2318" y="1"/>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8232950" y="3097600"/>
              <a:ext cx="26625" cy="10675"/>
            </a:xfrm>
            <a:custGeom>
              <a:avLst/>
              <a:gdLst/>
              <a:ahLst/>
              <a:cxnLst/>
              <a:rect l="l" t="t" r="r" b="b"/>
              <a:pathLst>
                <a:path w="1065" h="427" extrusionOk="0">
                  <a:moveTo>
                    <a:pt x="500" y="1"/>
                  </a:moveTo>
                  <a:cubicBezTo>
                    <a:pt x="341" y="1"/>
                    <a:pt x="168" y="57"/>
                    <a:pt x="0" y="213"/>
                  </a:cubicBezTo>
                  <a:lnTo>
                    <a:pt x="213" y="396"/>
                  </a:lnTo>
                  <a:cubicBezTo>
                    <a:pt x="323" y="296"/>
                    <a:pt x="429" y="262"/>
                    <a:pt x="524" y="262"/>
                  </a:cubicBezTo>
                  <a:cubicBezTo>
                    <a:pt x="717" y="262"/>
                    <a:pt x="861" y="406"/>
                    <a:pt x="882" y="426"/>
                  </a:cubicBezTo>
                  <a:lnTo>
                    <a:pt x="1064" y="244"/>
                  </a:lnTo>
                  <a:cubicBezTo>
                    <a:pt x="954" y="133"/>
                    <a:pt x="743"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8343125" y="3075075"/>
              <a:ext cx="117800" cy="23300"/>
            </a:xfrm>
            <a:custGeom>
              <a:avLst/>
              <a:gdLst/>
              <a:ahLst/>
              <a:cxnLst/>
              <a:rect l="l" t="t" r="r" b="b"/>
              <a:pathLst>
                <a:path w="4712" h="932" extrusionOk="0">
                  <a:moveTo>
                    <a:pt x="3763" y="1"/>
                  </a:moveTo>
                  <a:cubicBezTo>
                    <a:pt x="2141" y="1"/>
                    <a:pt x="144" y="541"/>
                    <a:pt x="92" y="567"/>
                  </a:cubicBezTo>
                  <a:cubicBezTo>
                    <a:pt x="1" y="628"/>
                    <a:pt x="1" y="719"/>
                    <a:pt x="92" y="810"/>
                  </a:cubicBezTo>
                  <a:cubicBezTo>
                    <a:pt x="122" y="871"/>
                    <a:pt x="153" y="932"/>
                    <a:pt x="213" y="932"/>
                  </a:cubicBezTo>
                  <a:cubicBezTo>
                    <a:pt x="274" y="932"/>
                    <a:pt x="305" y="932"/>
                    <a:pt x="365" y="871"/>
                  </a:cubicBezTo>
                  <a:cubicBezTo>
                    <a:pt x="392" y="871"/>
                    <a:pt x="2443" y="353"/>
                    <a:pt x="3929" y="353"/>
                  </a:cubicBezTo>
                  <a:cubicBezTo>
                    <a:pt x="4132" y="353"/>
                    <a:pt x="4324" y="363"/>
                    <a:pt x="4499" y="385"/>
                  </a:cubicBezTo>
                  <a:cubicBezTo>
                    <a:pt x="4590" y="385"/>
                    <a:pt x="4682" y="354"/>
                    <a:pt x="4712" y="233"/>
                  </a:cubicBezTo>
                  <a:cubicBezTo>
                    <a:pt x="4712" y="172"/>
                    <a:pt x="4651" y="50"/>
                    <a:pt x="4530" y="50"/>
                  </a:cubicBezTo>
                  <a:cubicBezTo>
                    <a:pt x="4291" y="16"/>
                    <a:pt x="4032" y="1"/>
                    <a:pt x="3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8151625" y="3080875"/>
              <a:ext cx="29675" cy="19025"/>
            </a:xfrm>
            <a:custGeom>
              <a:avLst/>
              <a:gdLst/>
              <a:ahLst/>
              <a:cxnLst/>
              <a:rect l="l" t="t" r="r" b="b"/>
              <a:pathLst>
                <a:path w="1187" h="761" extrusionOk="0">
                  <a:moveTo>
                    <a:pt x="183" y="1"/>
                  </a:moveTo>
                  <a:cubicBezTo>
                    <a:pt x="62" y="1"/>
                    <a:pt x="1" y="62"/>
                    <a:pt x="1" y="153"/>
                  </a:cubicBezTo>
                  <a:cubicBezTo>
                    <a:pt x="1" y="214"/>
                    <a:pt x="31" y="274"/>
                    <a:pt x="62" y="305"/>
                  </a:cubicBezTo>
                  <a:cubicBezTo>
                    <a:pt x="122" y="335"/>
                    <a:pt x="153" y="335"/>
                    <a:pt x="183" y="335"/>
                  </a:cubicBezTo>
                  <a:cubicBezTo>
                    <a:pt x="487" y="366"/>
                    <a:pt x="943" y="639"/>
                    <a:pt x="1065" y="730"/>
                  </a:cubicBezTo>
                  <a:cubicBezTo>
                    <a:pt x="1095" y="730"/>
                    <a:pt x="1095" y="761"/>
                    <a:pt x="1126" y="761"/>
                  </a:cubicBezTo>
                  <a:lnTo>
                    <a:pt x="1186" y="426"/>
                  </a:lnTo>
                  <a:cubicBezTo>
                    <a:pt x="974" y="305"/>
                    <a:pt x="578" y="3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8482175" y="2867350"/>
              <a:ext cx="41825" cy="22075"/>
            </a:xfrm>
            <a:custGeom>
              <a:avLst/>
              <a:gdLst/>
              <a:ahLst/>
              <a:cxnLst/>
              <a:rect l="l" t="t" r="r" b="b"/>
              <a:pathLst>
                <a:path w="1673" h="883" fill="none" extrusionOk="0">
                  <a:moveTo>
                    <a:pt x="1" y="1"/>
                  </a:moveTo>
                  <a:lnTo>
                    <a:pt x="1673" y="882"/>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8339325" y="3131025"/>
              <a:ext cx="51700" cy="30425"/>
            </a:xfrm>
            <a:custGeom>
              <a:avLst/>
              <a:gdLst/>
              <a:ahLst/>
              <a:cxnLst/>
              <a:rect l="l" t="t" r="r" b="b"/>
              <a:pathLst>
                <a:path w="2068" h="1217" extrusionOk="0">
                  <a:moveTo>
                    <a:pt x="1034" y="1"/>
                  </a:moveTo>
                  <a:cubicBezTo>
                    <a:pt x="457" y="1"/>
                    <a:pt x="1" y="274"/>
                    <a:pt x="1" y="609"/>
                  </a:cubicBezTo>
                  <a:cubicBezTo>
                    <a:pt x="1" y="974"/>
                    <a:pt x="457" y="1217"/>
                    <a:pt x="1034" y="1217"/>
                  </a:cubicBezTo>
                  <a:cubicBezTo>
                    <a:pt x="1612" y="1217"/>
                    <a:pt x="2068" y="943"/>
                    <a:pt x="2068" y="609"/>
                  </a:cubicBezTo>
                  <a:cubicBezTo>
                    <a:pt x="2068" y="274"/>
                    <a:pt x="1581" y="1"/>
                    <a:pt x="103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8041450" y="3697750"/>
              <a:ext cx="57775" cy="286675"/>
            </a:xfrm>
            <a:custGeom>
              <a:avLst/>
              <a:gdLst/>
              <a:ahLst/>
              <a:cxnLst/>
              <a:rect l="l" t="t" r="r" b="b"/>
              <a:pathLst>
                <a:path w="2311" h="11467" extrusionOk="0">
                  <a:moveTo>
                    <a:pt x="2121" y="1"/>
                  </a:moveTo>
                  <a:cubicBezTo>
                    <a:pt x="2043" y="1"/>
                    <a:pt x="1968" y="76"/>
                    <a:pt x="1915" y="129"/>
                  </a:cubicBezTo>
                  <a:lnTo>
                    <a:pt x="669" y="3411"/>
                  </a:lnTo>
                  <a:cubicBezTo>
                    <a:pt x="0" y="5235"/>
                    <a:pt x="31" y="7211"/>
                    <a:pt x="821" y="9004"/>
                  </a:cubicBezTo>
                  <a:lnTo>
                    <a:pt x="1855" y="11345"/>
                  </a:lnTo>
                  <a:cubicBezTo>
                    <a:pt x="1885" y="11405"/>
                    <a:pt x="1915" y="11466"/>
                    <a:pt x="2007" y="11466"/>
                  </a:cubicBezTo>
                  <a:cubicBezTo>
                    <a:pt x="2037" y="11466"/>
                    <a:pt x="2037" y="11466"/>
                    <a:pt x="2128" y="11436"/>
                  </a:cubicBezTo>
                  <a:cubicBezTo>
                    <a:pt x="2189" y="11375"/>
                    <a:pt x="2250" y="11284"/>
                    <a:pt x="2189" y="11193"/>
                  </a:cubicBezTo>
                  <a:lnTo>
                    <a:pt x="1156" y="8852"/>
                  </a:lnTo>
                  <a:cubicBezTo>
                    <a:pt x="396" y="7120"/>
                    <a:pt x="365" y="5265"/>
                    <a:pt x="1034" y="3533"/>
                  </a:cubicBezTo>
                  <a:lnTo>
                    <a:pt x="2280" y="250"/>
                  </a:lnTo>
                  <a:cubicBezTo>
                    <a:pt x="2311" y="159"/>
                    <a:pt x="2250" y="68"/>
                    <a:pt x="2159" y="7"/>
                  </a:cubicBezTo>
                  <a:cubicBezTo>
                    <a:pt x="2146" y="3"/>
                    <a:pt x="2134" y="1"/>
                    <a:pt x="2121"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7433525" y="3415625"/>
              <a:ext cx="224200" cy="204050"/>
            </a:xfrm>
            <a:custGeom>
              <a:avLst/>
              <a:gdLst/>
              <a:ahLst/>
              <a:cxnLst/>
              <a:rect l="l" t="t" r="r" b="b"/>
              <a:pathLst>
                <a:path w="8968" h="8162" extrusionOk="0">
                  <a:moveTo>
                    <a:pt x="6245" y="0"/>
                  </a:moveTo>
                  <a:cubicBezTo>
                    <a:pt x="4536" y="0"/>
                    <a:pt x="1" y="3754"/>
                    <a:pt x="1" y="3754"/>
                  </a:cubicBezTo>
                  <a:lnTo>
                    <a:pt x="3952" y="8161"/>
                  </a:lnTo>
                  <a:lnTo>
                    <a:pt x="8968" y="4879"/>
                  </a:lnTo>
                  <a:cubicBezTo>
                    <a:pt x="8968" y="4879"/>
                    <a:pt x="7965" y="745"/>
                    <a:pt x="6597" y="76"/>
                  </a:cubicBezTo>
                  <a:cubicBezTo>
                    <a:pt x="6500" y="24"/>
                    <a:pt x="6382" y="0"/>
                    <a:pt x="6245"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7947225" y="3737725"/>
              <a:ext cx="1030125" cy="558950"/>
            </a:xfrm>
            <a:custGeom>
              <a:avLst/>
              <a:gdLst/>
              <a:ahLst/>
              <a:cxnLst/>
              <a:rect l="l" t="t" r="r" b="b"/>
              <a:pathLst>
                <a:path w="41205" h="22358" extrusionOk="0">
                  <a:moveTo>
                    <a:pt x="2675" y="6554"/>
                  </a:moveTo>
                  <a:cubicBezTo>
                    <a:pt x="2827" y="6554"/>
                    <a:pt x="2918" y="6584"/>
                    <a:pt x="3040" y="6584"/>
                  </a:cubicBezTo>
                  <a:cubicBezTo>
                    <a:pt x="2918" y="6584"/>
                    <a:pt x="2827" y="6584"/>
                    <a:pt x="2675" y="6554"/>
                  </a:cubicBezTo>
                  <a:close/>
                  <a:moveTo>
                    <a:pt x="7060" y="1"/>
                  </a:moveTo>
                  <a:cubicBezTo>
                    <a:pt x="6943" y="1"/>
                    <a:pt x="6836" y="22"/>
                    <a:pt x="6779" y="80"/>
                  </a:cubicBezTo>
                  <a:cubicBezTo>
                    <a:pt x="6566" y="232"/>
                    <a:pt x="6535" y="505"/>
                    <a:pt x="6566" y="748"/>
                  </a:cubicBezTo>
                  <a:cubicBezTo>
                    <a:pt x="6627" y="1448"/>
                    <a:pt x="6870" y="2147"/>
                    <a:pt x="7143" y="2815"/>
                  </a:cubicBezTo>
                  <a:cubicBezTo>
                    <a:pt x="6535" y="2633"/>
                    <a:pt x="5897" y="2420"/>
                    <a:pt x="5198" y="2177"/>
                  </a:cubicBezTo>
                  <a:cubicBezTo>
                    <a:pt x="4384" y="1949"/>
                    <a:pt x="3326" y="1564"/>
                    <a:pt x="2453" y="1564"/>
                  </a:cubicBezTo>
                  <a:cubicBezTo>
                    <a:pt x="1697" y="1564"/>
                    <a:pt x="1079" y="1853"/>
                    <a:pt x="882" y="2785"/>
                  </a:cubicBezTo>
                  <a:cubicBezTo>
                    <a:pt x="791" y="3514"/>
                    <a:pt x="1247" y="3818"/>
                    <a:pt x="1855" y="3940"/>
                  </a:cubicBezTo>
                  <a:cubicBezTo>
                    <a:pt x="1771" y="3934"/>
                    <a:pt x="1688" y="3930"/>
                    <a:pt x="1605" y="3930"/>
                  </a:cubicBezTo>
                  <a:cubicBezTo>
                    <a:pt x="870" y="3930"/>
                    <a:pt x="183" y="4194"/>
                    <a:pt x="183" y="5095"/>
                  </a:cubicBezTo>
                  <a:cubicBezTo>
                    <a:pt x="0" y="6098"/>
                    <a:pt x="851" y="6372"/>
                    <a:pt x="1672" y="6493"/>
                  </a:cubicBezTo>
                  <a:cubicBezTo>
                    <a:pt x="1155" y="6493"/>
                    <a:pt x="700" y="6676"/>
                    <a:pt x="608" y="7314"/>
                  </a:cubicBezTo>
                  <a:cubicBezTo>
                    <a:pt x="396" y="8469"/>
                    <a:pt x="1368" y="8864"/>
                    <a:pt x="2280" y="8986"/>
                  </a:cubicBezTo>
                  <a:cubicBezTo>
                    <a:pt x="1368" y="9168"/>
                    <a:pt x="1855" y="10627"/>
                    <a:pt x="3010" y="11022"/>
                  </a:cubicBezTo>
                  <a:lnTo>
                    <a:pt x="8998" y="13606"/>
                  </a:lnTo>
                  <a:cubicBezTo>
                    <a:pt x="9311" y="13775"/>
                    <a:pt x="9681" y="13829"/>
                    <a:pt x="10094" y="13829"/>
                  </a:cubicBezTo>
                  <a:cubicBezTo>
                    <a:pt x="10202" y="13829"/>
                    <a:pt x="10313" y="13825"/>
                    <a:pt x="10426" y="13819"/>
                  </a:cubicBezTo>
                  <a:lnTo>
                    <a:pt x="30822" y="21873"/>
                  </a:lnTo>
                  <a:cubicBezTo>
                    <a:pt x="31695" y="22204"/>
                    <a:pt x="32574" y="22357"/>
                    <a:pt x="33428" y="22357"/>
                  </a:cubicBezTo>
                  <a:cubicBezTo>
                    <a:pt x="37605" y="22357"/>
                    <a:pt x="41205" y="18700"/>
                    <a:pt x="40700" y="14183"/>
                  </a:cubicBezTo>
                  <a:lnTo>
                    <a:pt x="39241" y="6919"/>
                  </a:lnTo>
                  <a:lnTo>
                    <a:pt x="27235" y="7284"/>
                  </a:lnTo>
                  <a:lnTo>
                    <a:pt x="27904" y="10657"/>
                  </a:lnTo>
                  <a:lnTo>
                    <a:pt x="27904" y="10657"/>
                  </a:lnTo>
                  <a:lnTo>
                    <a:pt x="13496" y="6098"/>
                  </a:lnTo>
                  <a:cubicBezTo>
                    <a:pt x="13223" y="5612"/>
                    <a:pt x="12888" y="5156"/>
                    <a:pt x="12554" y="4730"/>
                  </a:cubicBezTo>
                  <a:cubicBezTo>
                    <a:pt x="12554" y="4730"/>
                    <a:pt x="9119" y="1235"/>
                    <a:pt x="7721" y="293"/>
                  </a:cubicBezTo>
                  <a:cubicBezTo>
                    <a:pt x="7569" y="171"/>
                    <a:pt x="7417" y="80"/>
                    <a:pt x="7265" y="19"/>
                  </a:cubicBezTo>
                  <a:cubicBezTo>
                    <a:pt x="7198" y="8"/>
                    <a:pt x="7127" y="1"/>
                    <a:pt x="7060" y="1"/>
                  </a:cubicBezTo>
                  <a:close/>
                </a:path>
              </a:pathLst>
            </a:custGeom>
            <a:solidFill>
              <a:srgbClr val="E2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8558175" y="3676625"/>
              <a:ext cx="88925" cy="326025"/>
            </a:xfrm>
            <a:custGeom>
              <a:avLst/>
              <a:gdLst/>
              <a:ahLst/>
              <a:cxnLst/>
              <a:rect l="l" t="t" r="r" b="b"/>
              <a:pathLst>
                <a:path w="3557" h="13041" extrusionOk="0">
                  <a:moveTo>
                    <a:pt x="183" y="1"/>
                  </a:moveTo>
                  <a:cubicBezTo>
                    <a:pt x="61" y="1"/>
                    <a:pt x="1" y="62"/>
                    <a:pt x="1" y="183"/>
                  </a:cubicBezTo>
                  <a:lnTo>
                    <a:pt x="396" y="8998"/>
                  </a:lnTo>
                  <a:cubicBezTo>
                    <a:pt x="456" y="9484"/>
                    <a:pt x="882" y="9910"/>
                    <a:pt x="1368" y="9910"/>
                  </a:cubicBezTo>
                  <a:lnTo>
                    <a:pt x="2615" y="9910"/>
                  </a:lnTo>
                  <a:lnTo>
                    <a:pt x="3192" y="12828"/>
                  </a:lnTo>
                  <a:cubicBezTo>
                    <a:pt x="3192" y="12949"/>
                    <a:pt x="3314" y="13041"/>
                    <a:pt x="3374" y="13041"/>
                  </a:cubicBezTo>
                  <a:cubicBezTo>
                    <a:pt x="3526" y="12980"/>
                    <a:pt x="3557" y="12919"/>
                    <a:pt x="3557" y="12797"/>
                  </a:cubicBezTo>
                  <a:lnTo>
                    <a:pt x="2919" y="9545"/>
                  </a:lnTo>
                  <a:lnTo>
                    <a:pt x="1368" y="9545"/>
                  </a:lnTo>
                  <a:cubicBezTo>
                    <a:pt x="1064" y="9545"/>
                    <a:pt x="821" y="9302"/>
                    <a:pt x="791" y="8998"/>
                  </a:cubicBezTo>
                  <a:lnTo>
                    <a:pt x="365" y="183"/>
                  </a:lnTo>
                  <a:cubicBezTo>
                    <a:pt x="365" y="62"/>
                    <a:pt x="305" y="1"/>
                    <a:pt x="18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8113650" y="3778450"/>
              <a:ext cx="92725" cy="66150"/>
            </a:xfrm>
            <a:custGeom>
              <a:avLst/>
              <a:gdLst/>
              <a:ahLst/>
              <a:cxnLst/>
              <a:rect l="l" t="t" r="r" b="b"/>
              <a:pathLst>
                <a:path w="3709" h="2646" extrusionOk="0">
                  <a:moveTo>
                    <a:pt x="0" y="1"/>
                  </a:moveTo>
                  <a:lnTo>
                    <a:pt x="456" y="1247"/>
                  </a:lnTo>
                  <a:lnTo>
                    <a:pt x="3708" y="2645"/>
                  </a:lnTo>
                  <a:cubicBezTo>
                    <a:pt x="3708" y="2645"/>
                    <a:pt x="608" y="214"/>
                    <a:pt x="0"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7980650" y="3830125"/>
              <a:ext cx="67675" cy="26625"/>
            </a:xfrm>
            <a:custGeom>
              <a:avLst/>
              <a:gdLst/>
              <a:ahLst/>
              <a:cxnLst/>
              <a:rect l="l" t="t" r="r" b="b"/>
              <a:pathLst>
                <a:path w="2707" h="1065" extrusionOk="0">
                  <a:moveTo>
                    <a:pt x="183" y="1"/>
                  </a:moveTo>
                  <a:cubicBezTo>
                    <a:pt x="62" y="1"/>
                    <a:pt x="1" y="92"/>
                    <a:pt x="1" y="214"/>
                  </a:cubicBezTo>
                  <a:cubicBezTo>
                    <a:pt x="1" y="305"/>
                    <a:pt x="62" y="396"/>
                    <a:pt x="183" y="396"/>
                  </a:cubicBezTo>
                  <a:cubicBezTo>
                    <a:pt x="426" y="396"/>
                    <a:pt x="1703" y="822"/>
                    <a:pt x="2463" y="1065"/>
                  </a:cubicBezTo>
                  <a:cubicBezTo>
                    <a:pt x="2554" y="1065"/>
                    <a:pt x="2615" y="1034"/>
                    <a:pt x="2645" y="974"/>
                  </a:cubicBezTo>
                  <a:cubicBezTo>
                    <a:pt x="2706" y="852"/>
                    <a:pt x="2615" y="730"/>
                    <a:pt x="2554" y="730"/>
                  </a:cubicBezTo>
                  <a:cubicBezTo>
                    <a:pt x="2341" y="670"/>
                    <a:pt x="518" y="31"/>
                    <a:pt x="183"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8591600" y="3984950"/>
              <a:ext cx="111750" cy="42775"/>
            </a:xfrm>
            <a:custGeom>
              <a:avLst/>
              <a:gdLst/>
              <a:ahLst/>
              <a:cxnLst/>
              <a:rect l="l" t="t" r="r" b="b"/>
              <a:pathLst>
                <a:path w="4470" h="1711" extrusionOk="0">
                  <a:moveTo>
                    <a:pt x="194" y="1"/>
                  </a:moveTo>
                  <a:cubicBezTo>
                    <a:pt x="114" y="1"/>
                    <a:pt x="31" y="55"/>
                    <a:pt x="31" y="130"/>
                  </a:cubicBezTo>
                  <a:cubicBezTo>
                    <a:pt x="1" y="252"/>
                    <a:pt x="62" y="343"/>
                    <a:pt x="153" y="343"/>
                  </a:cubicBezTo>
                  <a:lnTo>
                    <a:pt x="4196" y="1711"/>
                  </a:lnTo>
                  <a:lnTo>
                    <a:pt x="4256" y="1711"/>
                  </a:lnTo>
                  <a:cubicBezTo>
                    <a:pt x="4317" y="1711"/>
                    <a:pt x="4408" y="1680"/>
                    <a:pt x="4439" y="1620"/>
                  </a:cubicBezTo>
                  <a:cubicBezTo>
                    <a:pt x="4469" y="1498"/>
                    <a:pt x="4408" y="1376"/>
                    <a:pt x="4317" y="1376"/>
                  </a:cubicBezTo>
                  <a:lnTo>
                    <a:pt x="244" y="9"/>
                  </a:lnTo>
                  <a:cubicBezTo>
                    <a:pt x="228" y="3"/>
                    <a:pt x="211" y="1"/>
                    <a:pt x="19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7980650" y="3894575"/>
              <a:ext cx="56275" cy="24500"/>
            </a:xfrm>
            <a:custGeom>
              <a:avLst/>
              <a:gdLst/>
              <a:ahLst/>
              <a:cxnLst/>
              <a:rect l="l" t="t" r="r" b="b"/>
              <a:pathLst>
                <a:path w="2251" h="980" extrusionOk="0">
                  <a:moveTo>
                    <a:pt x="225" y="0"/>
                  </a:moveTo>
                  <a:cubicBezTo>
                    <a:pt x="122" y="0"/>
                    <a:pt x="31" y="76"/>
                    <a:pt x="31" y="128"/>
                  </a:cubicBezTo>
                  <a:cubicBezTo>
                    <a:pt x="1" y="250"/>
                    <a:pt x="62" y="371"/>
                    <a:pt x="153" y="371"/>
                  </a:cubicBezTo>
                  <a:lnTo>
                    <a:pt x="1977" y="979"/>
                  </a:lnTo>
                  <a:lnTo>
                    <a:pt x="2007" y="979"/>
                  </a:lnTo>
                  <a:cubicBezTo>
                    <a:pt x="2098" y="979"/>
                    <a:pt x="2159" y="918"/>
                    <a:pt x="2189" y="858"/>
                  </a:cubicBezTo>
                  <a:cubicBezTo>
                    <a:pt x="2250" y="736"/>
                    <a:pt x="2159" y="614"/>
                    <a:pt x="2098" y="614"/>
                  </a:cubicBezTo>
                  <a:lnTo>
                    <a:pt x="274" y="6"/>
                  </a:lnTo>
                  <a:cubicBezTo>
                    <a:pt x="258" y="2"/>
                    <a:pt x="241" y="0"/>
                    <a:pt x="22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8000425" y="3956525"/>
              <a:ext cx="34975" cy="17250"/>
            </a:xfrm>
            <a:custGeom>
              <a:avLst/>
              <a:gdLst/>
              <a:ahLst/>
              <a:cxnLst/>
              <a:rect l="l" t="t" r="r" b="b"/>
              <a:pathLst>
                <a:path w="1399" h="690" extrusionOk="0">
                  <a:moveTo>
                    <a:pt x="198" y="1"/>
                  </a:moveTo>
                  <a:cubicBezTo>
                    <a:pt x="124" y="1"/>
                    <a:pt x="77" y="65"/>
                    <a:pt x="31" y="112"/>
                  </a:cubicBezTo>
                  <a:cubicBezTo>
                    <a:pt x="0" y="234"/>
                    <a:pt x="91" y="325"/>
                    <a:pt x="152" y="355"/>
                  </a:cubicBezTo>
                  <a:lnTo>
                    <a:pt x="1155" y="659"/>
                  </a:lnTo>
                  <a:cubicBezTo>
                    <a:pt x="1155" y="690"/>
                    <a:pt x="1155" y="690"/>
                    <a:pt x="1186" y="690"/>
                  </a:cubicBezTo>
                  <a:cubicBezTo>
                    <a:pt x="1246" y="690"/>
                    <a:pt x="1338" y="659"/>
                    <a:pt x="1368" y="538"/>
                  </a:cubicBezTo>
                  <a:cubicBezTo>
                    <a:pt x="1398" y="416"/>
                    <a:pt x="1338" y="355"/>
                    <a:pt x="1246" y="325"/>
                  </a:cubicBezTo>
                  <a:lnTo>
                    <a:pt x="274" y="21"/>
                  </a:lnTo>
                  <a:cubicBezTo>
                    <a:pt x="245" y="7"/>
                    <a:pt x="220" y="1"/>
                    <a:pt x="19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7575625" y="3387125"/>
              <a:ext cx="92750" cy="104125"/>
            </a:xfrm>
            <a:custGeom>
              <a:avLst/>
              <a:gdLst/>
              <a:ahLst/>
              <a:cxnLst/>
              <a:rect l="l" t="t" r="r" b="b"/>
              <a:pathLst>
                <a:path w="3710" h="4165" extrusionOk="0">
                  <a:moveTo>
                    <a:pt x="214" y="0"/>
                  </a:moveTo>
                  <a:cubicBezTo>
                    <a:pt x="92" y="0"/>
                    <a:pt x="1" y="61"/>
                    <a:pt x="1" y="183"/>
                  </a:cubicBezTo>
                  <a:cubicBezTo>
                    <a:pt x="1" y="304"/>
                    <a:pt x="92" y="365"/>
                    <a:pt x="214" y="365"/>
                  </a:cubicBezTo>
                  <a:lnTo>
                    <a:pt x="2737" y="365"/>
                  </a:lnTo>
                  <a:cubicBezTo>
                    <a:pt x="3010" y="365"/>
                    <a:pt x="3284" y="608"/>
                    <a:pt x="3284" y="912"/>
                  </a:cubicBezTo>
                  <a:lnTo>
                    <a:pt x="3284" y="2006"/>
                  </a:lnTo>
                  <a:cubicBezTo>
                    <a:pt x="3284" y="2979"/>
                    <a:pt x="2493" y="3800"/>
                    <a:pt x="1490" y="3800"/>
                  </a:cubicBezTo>
                  <a:lnTo>
                    <a:pt x="214" y="3800"/>
                  </a:lnTo>
                  <a:cubicBezTo>
                    <a:pt x="92" y="3800"/>
                    <a:pt x="1" y="3860"/>
                    <a:pt x="1" y="3982"/>
                  </a:cubicBezTo>
                  <a:cubicBezTo>
                    <a:pt x="1" y="4104"/>
                    <a:pt x="92" y="4164"/>
                    <a:pt x="214" y="4164"/>
                  </a:cubicBezTo>
                  <a:lnTo>
                    <a:pt x="1460" y="4164"/>
                  </a:lnTo>
                  <a:cubicBezTo>
                    <a:pt x="2676" y="4164"/>
                    <a:pt x="3648" y="3161"/>
                    <a:pt x="3709" y="2037"/>
                  </a:cubicBezTo>
                  <a:lnTo>
                    <a:pt x="3709" y="942"/>
                  </a:lnTo>
                  <a:cubicBezTo>
                    <a:pt x="3709" y="395"/>
                    <a:pt x="3284" y="0"/>
                    <a:pt x="2737"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7408450" y="3319500"/>
              <a:ext cx="197600" cy="236350"/>
            </a:xfrm>
            <a:custGeom>
              <a:avLst/>
              <a:gdLst/>
              <a:ahLst/>
              <a:cxnLst/>
              <a:rect l="l" t="t" r="r" b="b"/>
              <a:pathLst>
                <a:path w="7904" h="9454" extrusionOk="0">
                  <a:moveTo>
                    <a:pt x="670" y="0"/>
                  </a:moveTo>
                  <a:cubicBezTo>
                    <a:pt x="274" y="0"/>
                    <a:pt x="1" y="304"/>
                    <a:pt x="1" y="638"/>
                  </a:cubicBezTo>
                  <a:lnTo>
                    <a:pt x="1" y="9453"/>
                  </a:lnTo>
                  <a:lnTo>
                    <a:pt x="7904" y="9453"/>
                  </a:lnTo>
                  <a:lnTo>
                    <a:pt x="7904" y="578"/>
                  </a:lnTo>
                  <a:cubicBezTo>
                    <a:pt x="7904" y="274"/>
                    <a:pt x="7661" y="0"/>
                    <a:pt x="7357"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7366675" y="3425875"/>
              <a:ext cx="125400" cy="49425"/>
            </a:xfrm>
            <a:custGeom>
              <a:avLst/>
              <a:gdLst/>
              <a:ahLst/>
              <a:cxnLst/>
              <a:rect l="l" t="t" r="r" b="b"/>
              <a:pathLst>
                <a:path w="5016" h="1977" extrusionOk="0">
                  <a:moveTo>
                    <a:pt x="1003" y="0"/>
                  </a:moveTo>
                  <a:cubicBezTo>
                    <a:pt x="456" y="0"/>
                    <a:pt x="0" y="426"/>
                    <a:pt x="0" y="943"/>
                  </a:cubicBezTo>
                  <a:cubicBezTo>
                    <a:pt x="0" y="1490"/>
                    <a:pt x="426" y="1946"/>
                    <a:pt x="973" y="1946"/>
                  </a:cubicBezTo>
                  <a:lnTo>
                    <a:pt x="4043" y="1976"/>
                  </a:lnTo>
                  <a:cubicBezTo>
                    <a:pt x="4559" y="1976"/>
                    <a:pt x="5015" y="1551"/>
                    <a:pt x="5015" y="1034"/>
                  </a:cubicBezTo>
                  <a:cubicBezTo>
                    <a:pt x="5015" y="487"/>
                    <a:pt x="4620" y="31"/>
                    <a:pt x="4073" y="31"/>
                  </a:cubicBezTo>
                  <a:lnTo>
                    <a:pt x="1003" y="0"/>
                  </a:ln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362100" y="3376350"/>
              <a:ext cx="132250" cy="49550"/>
            </a:xfrm>
            <a:custGeom>
              <a:avLst/>
              <a:gdLst/>
              <a:ahLst/>
              <a:cxnLst/>
              <a:rect l="l" t="t" r="r" b="b"/>
              <a:pathLst>
                <a:path w="5290" h="1982" extrusionOk="0">
                  <a:moveTo>
                    <a:pt x="886" y="1"/>
                  </a:moveTo>
                  <a:cubicBezTo>
                    <a:pt x="406" y="1"/>
                    <a:pt x="1" y="461"/>
                    <a:pt x="1" y="948"/>
                  </a:cubicBezTo>
                  <a:cubicBezTo>
                    <a:pt x="1" y="1495"/>
                    <a:pt x="426" y="1951"/>
                    <a:pt x="943" y="1951"/>
                  </a:cubicBezTo>
                  <a:lnTo>
                    <a:pt x="4256" y="1981"/>
                  </a:lnTo>
                  <a:cubicBezTo>
                    <a:pt x="4773" y="1981"/>
                    <a:pt x="5259" y="1556"/>
                    <a:pt x="5259" y="1039"/>
                  </a:cubicBezTo>
                  <a:cubicBezTo>
                    <a:pt x="5290" y="492"/>
                    <a:pt x="4834" y="36"/>
                    <a:pt x="4287" y="36"/>
                  </a:cubicBezTo>
                  <a:lnTo>
                    <a:pt x="973" y="6"/>
                  </a:lnTo>
                  <a:cubicBezTo>
                    <a:pt x="944" y="2"/>
                    <a:pt x="915" y="1"/>
                    <a:pt x="886" y="1"/>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7519400" y="3376675"/>
              <a:ext cx="111725" cy="107550"/>
            </a:xfrm>
            <a:custGeom>
              <a:avLst/>
              <a:gdLst/>
              <a:ahLst/>
              <a:cxnLst/>
              <a:rect l="l" t="t" r="r" b="b"/>
              <a:pathLst>
                <a:path w="4469" h="4302" extrusionOk="0">
                  <a:moveTo>
                    <a:pt x="1080" y="0"/>
                  </a:moveTo>
                  <a:cubicBezTo>
                    <a:pt x="829" y="0"/>
                    <a:pt x="578" y="99"/>
                    <a:pt x="396" y="297"/>
                  </a:cubicBezTo>
                  <a:cubicBezTo>
                    <a:pt x="1" y="661"/>
                    <a:pt x="1" y="1269"/>
                    <a:pt x="396" y="1664"/>
                  </a:cubicBezTo>
                  <a:lnTo>
                    <a:pt x="2706" y="4005"/>
                  </a:lnTo>
                  <a:cubicBezTo>
                    <a:pt x="2903" y="4202"/>
                    <a:pt x="3154" y="4301"/>
                    <a:pt x="3401" y="4301"/>
                  </a:cubicBezTo>
                  <a:cubicBezTo>
                    <a:pt x="3648" y="4301"/>
                    <a:pt x="3891" y="4202"/>
                    <a:pt x="4074" y="4005"/>
                  </a:cubicBezTo>
                  <a:cubicBezTo>
                    <a:pt x="4469" y="3640"/>
                    <a:pt x="4469" y="3032"/>
                    <a:pt x="4074" y="2637"/>
                  </a:cubicBezTo>
                  <a:lnTo>
                    <a:pt x="1764" y="297"/>
                  </a:lnTo>
                  <a:cubicBezTo>
                    <a:pt x="1581" y="99"/>
                    <a:pt x="1330" y="0"/>
                    <a:pt x="1080"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7376550" y="3472950"/>
              <a:ext cx="98800" cy="49450"/>
            </a:xfrm>
            <a:custGeom>
              <a:avLst/>
              <a:gdLst/>
              <a:ahLst/>
              <a:cxnLst/>
              <a:rect l="l" t="t" r="r" b="b"/>
              <a:pathLst>
                <a:path w="3952" h="1978" extrusionOk="0">
                  <a:moveTo>
                    <a:pt x="982" y="0"/>
                  </a:moveTo>
                  <a:cubicBezTo>
                    <a:pt x="458" y="0"/>
                    <a:pt x="31" y="444"/>
                    <a:pt x="31" y="944"/>
                  </a:cubicBezTo>
                  <a:cubicBezTo>
                    <a:pt x="0" y="1491"/>
                    <a:pt x="456" y="1947"/>
                    <a:pt x="973" y="1947"/>
                  </a:cubicBezTo>
                  <a:lnTo>
                    <a:pt x="2949" y="1978"/>
                  </a:lnTo>
                  <a:cubicBezTo>
                    <a:pt x="3496" y="1978"/>
                    <a:pt x="3952" y="1582"/>
                    <a:pt x="3952" y="1035"/>
                  </a:cubicBezTo>
                  <a:cubicBezTo>
                    <a:pt x="3952" y="488"/>
                    <a:pt x="3496" y="63"/>
                    <a:pt x="3009" y="63"/>
                  </a:cubicBezTo>
                  <a:lnTo>
                    <a:pt x="1034" y="2"/>
                  </a:lnTo>
                  <a:cubicBezTo>
                    <a:pt x="1016" y="1"/>
                    <a:pt x="999" y="0"/>
                    <a:pt x="982" y="0"/>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7399350" y="3520850"/>
              <a:ext cx="75250" cy="48675"/>
            </a:xfrm>
            <a:custGeom>
              <a:avLst/>
              <a:gdLst/>
              <a:ahLst/>
              <a:cxnLst/>
              <a:rect l="l" t="t" r="r" b="b"/>
              <a:pathLst>
                <a:path w="3010" h="1947" extrusionOk="0">
                  <a:moveTo>
                    <a:pt x="1034" y="1"/>
                  </a:moveTo>
                  <a:cubicBezTo>
                    <a:pt x="486" y="1"/>
                    <a:pt x="31" y="426"/>
                    <a:pt x="31" y="943"/>
                  </a:cubicBezTo>
                  <a:cubicBezTo>
                    <a:pt x="0" y="1490"/>
                    <a:pt x="456" y="1946"/>
                    <a:pt x="973" y="1946"/>
                  </a:cubicBezTo>
                  <a:lnTo>
                    <a:pt x="1976" y="1946"/>
                  </a:lnTo>
                  <a:cubicBezTo>
                    <a:pt x="2493" y="1946"/>
                    <a:pt x="2948" y="1521"/>
                    <a:pt x="2948" y="974"/>
                  </a:cubicBezTo>
                  <a:cubicBezTo>
                    <a:pt x="3009" y="457"/>
                    <a:pt x="2553" y="1"/>
                    <a:pt x="2006" y="1"/>
                  </a:cubicBezTo>
                  <a:close/>
                </a:path>
              </a:pathLst>
            </a:custGeom>
            <a:solidFill>
              <a:srgbClr val="DB7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7385650" y="3422075"/>
              <a:ext cx="87425" cy="9150"/>
            </a:xfrm>
            <a:custGeom>
              <a:avLst/>
              <a:gdLst/>
              <a:ahLst/>
              <a:cxnLst/>
              <a:rect l="l" t="t" r="r" b="b"/>
              <a:pathLst>
                <a:path w="3497" h="366" extrusionOk="0">
                  <a:moveTo>
                    <a:pt x="214" y="0"/>
                  </a:moveTo>
                  <a:cubicBezTo>
                    <a:pt x="92" y="0"/>
                    <a:pt x="1" y="61"/>
                    <a:pt x="1" y="183"/>
                  </a:cubicBezTo>
                  <a:cubicBezTo>
                    <a:pt x="1" y="304"/>
                    <a:pt x="92" y="365"/>
                    <a:pt x="214" y="365"/>
                  </a:cubicBezTo>
                  <a:lnTo>
                    <a:pt x="3314" y="365"/>
                  </a:lnTo>
                  <a:cubicBezTo>
                    <a:pt x="3436" y="365"/>
                    <a:pt x="3496" y="304"/>
                    <a:pt x="3496" y="183"/>
                  </a:cubicBezTo>
                  <a:cubicBezTo>
                    <a:pt x="3496" y="61"/>
                    <a:pt x="3436" y="0"/>
                    <a:pt x="3314"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7385650" y="3472975"/>
              <a:ext cx="81350" cy="10675"/>
            </a:xfrm>
            <a:custGeom>
              <a:avLst/>
              <a:gdLst/>
              <a:ahLst/>
              <a:cxnLst/>
              <a:rect l="l" t="t" r="r" b="b"/>
              <a:pathLst>
                <a:path w="3254" h="427" extrusionOk="0">
                  <a:moveTo>
                    <a:pt x="214" y="1"/>
                  </a:moveTo>
                  <a:cubicBezTo>
                    <a:pt x="92" y="1"/>
                    <a:pt x="1" y="92"/>
                    <a:pt x="1" y="214"/>
                  </a:cubicBezTo>
                  <a:cubicBezTo>
                    <a:pt x="62" y="274"/>
                    <a:pt x="123" y="366"/>
                    <a:pt x="214" y="366"/>
                  </a:cubicBezTo>
                  <a:lnTo>
                    <a:pt x="3041" y="426"/>
                  </a:lnTo>
                  <a:cubicBezTo>
                    <a:pt x="3162" y="426"/>
                    <a:pt x="3253" y="366"/>
                    <a:pt x="3253" y="244"/>
                  </a:cubicBezTo>
                  <a:cubicBezTo>
                    <a:pt x="3253" y="123"/>
                    <a:pt x="3162" y="62"/>
                    <a:pt x="3041" y="62"/>
                  </a:cubicBezTo>
                  <a:lnTo>
                    <a:pt x="21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398575" y="3518575"/>
              <a:ext cx="65375" cy="10675"/>
            </a:xfrm>
            <a:custGeom>
              <a:avLst/>
              <a:gdLst/>
              <a:ahLst/>
              <a:cxnLst/>
              <a:rect l="l" t="t" r="r" b="b"/>
              <a:pathLst>
                <a:path w="2615" h="427" extrusionOk="0">
                  <a:moveTo>
                    <a:pt x="2432" y="1"/>
                  </a:moveTo>
                  <a:lnTo>
                    <a:pt x="183" y="61"/>
                  </a:lnTo>
                  <a:cubicBezTo>
                    <a:pt x="62" y="61"/>
                    <a:pt x="1" y="122"/>
                    <a:pt x="1" y="244"/>
                  </a:cubicBezTo>
                  <a:cubicBezTo>
                    <a:pt x="1" y="365"/>
                    <a:pt x="62" y="426"/>
                    <a:pt x="183" y="426"/>
                  </a:cubicBezTo>
                  <a:lnTo>
                    <a:pt x="2432" y="396"/>
                  </a:lnTo>
                  <a:cubicBezTo>
                    <a:pt x="2524" y="396"/>
                    <a:pt x="2615" y="305"/>
                    <a:pt x="2615" y="183"/>
                  </a:cubicBezTo>
                  <a:cubicBezTo>
                    <a:pt x="2615" y="92"/>
                    <a:pt x="2524" y="1"/>
                    <a:pt x="2432"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0"/>
          <p:cNvGrpSpPr/>
          <p:nvPr/>
        </p:nvGrpSpPr>
        <p:grpSpPr>
          <a:xfrm>
            <a:off x="-2467845" y="2791352"/>
            <a:ext cx="5124750" cy="2497775"/>
            <a:chOff x="-1504650" y="2590850"/>
            <a:chExt cx="5124750" cy="2497775"/>
          </a:xfrm>
        </p:grpSpPr>
        <p:sp>
          <p:nvSpPr>
            <p:cNvPr id="535" name="Google Shape;535;p40"/>
            <p:cNvSpPr/>
            <p:nvPr/>
          </p:nvSpPr>
          <p:spPr>
            <a:xfrm>
              <a:off x="-300975" y="2628825"/>
              <a:ext cx="1091225" cy="520550"/>
            </a:xfrm>
            <a:custGeom>
              <a:avLst/>
              <a:gdLst/>
              <a:ahLst/>
              <a:cxnLst/>
              <a:rect l="l" t="t" r="r" b="b"/>
              <a:pathLst>
                <a:path w="43649" h="20822" extrusionOk="0">
                  <a:moveTo>
                    <a:pt x="20852" y="1"/>
                  </a:moveTo>
                  <a:cubicBezTo>
                    <a:pt x="20092" y="1"/>
                    <a:pt x="19454" y="487"/>
                    <a:pt x="19271" y="1217"/>
                  </a:cubicBezTo>
                  <a:lnTo>
                    <a:pt x="14438" y="18664"/>
                  </a:lnTo>
                  <a:lnTo>
                    <a:pt x="426" y="18664"/>
                  </a:lnTo>
                  <a:cubicBezTo>
                    <a:pt x="152" y="18664"/>
                    <a:pt x="0" y="18907"/>
                    <a:pt x="152" y="19150"/>
                  </a:cubicBezTo>
                  <a:lnTo>
                    <a:pt x="1247" y="20822"/>
                  </a:lnTo>
                  <a:lnTo>
                    <a:pt x="37691" y="20822"/>
                  </a:lnTo>
                  <a:lnTo>
                    <a:pt x="43314" y="2159"/>
                  </a:lnTo>
                  <a:cubicBezTo>
                    <a:pt x="43649" y="1065"/>
                    <a:pt x="42858" y="1"/>
                    <a:pt x="41764"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90375" y="2629600"/>
              <a:ext cx="745475" cy="520550"/>
            </a:xfrm>
            <a:custGeom>
              <a:avLst/>
              <a:gdLst/>
              <a:ahLst/>
              <a:cxnLst/>
              <a:rect l="l" t="t" r="r" b="b"/>
              <a:pathLst>
                <a:path w="29819" h="20822" extrusionOk="0">
                  <a:moveTo>
                    <a:pt x="6991" y="0"/>
                  </a:moveTo>
                  <a:cubicBezTo>
                    <a:pt x="6231" y="0"/>
                    <a:pt x="5593" y="487"/>
                    <a:pt x="5380" y="1216"/>
                  </a:cubicBezTo>
                  <a:lnTo>
                    <a:pt x="0" y="20821"/>
                  </a:lnTo>
                  <a:lnTo>
                    <a:pt x="23861" y="20821"/>
                  </a:lnTo>
                  <a:lnTo>
                    <a:pt x="29484" y="2158"/>
                  </a:lnTo>
                  <a:cubicBezTo>
                    <a:pt x="29818" y="1064"/>
                    <a:pt x="29028" y="0"/>
                    <a:pt x="27903"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427750" y="2840075"/>
              <a:ext cx="134525" cy="135300"/>
            </a:xfrm>
            <a:custGeom>
              <a:avLst/>
              <a:gdLst/>
              <a:ahLst/>
              <a:cxnLst/>
              <a:rect l="l" t="t" r="r" b="b"/>
              <a:pathLst>
                <a:path w="5381" h="5412" extrusionOk="0">
                  <a:moveTo>
                    <a:pt x="2645" y="426"/>
                  </a:moveTo>
                  <a:cubicBezTo>
                    <a:pt x="3922" y="426"/>
                    <a:pt x="4925" y="1460"/>
                    <a:pt x="4925" y="2706"/>
                  </a:cubicBezTo>
                  <a:cubicBezTo>
                    <a:pt x="4925" y="3983"/>
                    <a:pt x="3922" y="4986"/>
                    <a:pt x="2645" y="4986"/>
                  </a:cubicBezTo>
                  <a:cubicBezTo>
                    <a:pt x="1399" y="4986"/>
                    <a:pt x="366" y="3983"/>
                    <a:pt x="366" y="2706"/>
                  </a:cubicBezTo>
                  <a:cubicBezTo>
                    <a:pt x="366" y="1460"/>
                    <a:pt x="1399" y="487"/>
                    <a:pt x="2645" y="426"/>
                  </a:cubicBezTo>
                  <a:close/>
                  <a:moveTo>
                    <a:pt x="2706" y="1"/>
                  </a:moveTo>
                  <a:cubicBezTo>
                    <a:pt x="1217" y="1"/>
                    <a:pt x="1" y="1247"/>
                    <a:pt x="1" y="2706"/>
                  </a:cubicBezTo>
                  <a:cubicBezTo>
                    <a:pt x="1" y="4195"/>
                    <a:pt x="1186" y="5411"/>
                    <a:pt x="2706" y="5411"/>
                  </a:cubicBezTo>
                  <a:cubicBezTo>
                    <a:pt x="4165" y="5411"/>
                    <a:pt x="5381" y="4195"/>
                    <a:pt x="5381" y="2706"/>
                  </a:cubicBezTo>
                  <a:cubicBezTo>
                    <a:pt x="5381" y="1217"/>
                    <a:pt x="4165" y="1"/>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1433225" y="3140250"/>
              <a:ext cx="5041150" cy="120825"/>
            </a:xfrm>
            <a:custGeom>
              <a:avLst/>
              <a:gdLst/>
              <a:ahLst/>
              <a:cxnLst/>
              <a:rect l="l" t="t" r="r" b="b"/>
              <a:pathLst>
                <a:path w="201646" h="4833" extrusionOk="0">
                  <a:moveTo>
                    <a:pt x="1" y="0"/>
                  </a:moveTo>
                  <a:lnTo>
                    <a:pt x="1" y="4833"/>
                  </a:lnTo>
                  <a:lnTo>
                    <a:pt x="201646" y="4833"/>
                  </a:lnTo>
                  <a:lnTo>
                    <a:pt x="201646" y="0"/>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1292625" y="3261050"/>
              <a:ext cx="4646000" cy="101850"/>
            </a:xfrm>
            <a:custGeom>
              <a:avLst/>
              <a:gdLst/>
              <a:ahLst/>
              <a:cxnLst/>
              <a:rect l="l" t="t" r="r" b="b"/>
              <a:pathLst>
                <a:path w="185840" h="4074" extrusionOk="0">
                  <a:moveTo>
                    <a:pt x="0" y="1"/>
                  </a:moveTo>
                  <a:cubicBezTo>
                    <a:pt x="0" y="2250"/>
                    <a:pt x="1641" y="4074"/>
                    <a:pt x="3647" y="4074"/>
                  </a:cubicBezTo>
                  <a:lnTo>
                    <a:pt x="182192" y="4074"/>
                  </a:lnTo>
                  <a:cubicBezTo>
                    <a:pt x="184198" y="4074"/>
                    <a:pt x="185839" y="2250"/>
                    <a:pt x="185839" y="1"/>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1254650" y="3863650"/>
              <a:ext cx="4590550" cy="69175"/>
            </a:xfrm>
            <a:custGeom>
              <a:avLst/>
              <a:gdLst/>
              <a:ahLst/>
              <a:cxnLst/>
              <a:rect l="l" t="t" r="r" b="b"/>
              <a:pathLst>
                <a:path w="183622" h="2767" extrusionOk="0">
                  <a:moveTo>
                    <a:pt x="1" y="1"/>
                  </a:moveTo>
                  <a:lnTo>
                    <a:pt x="1" y="2767"/>
                  </a:lnTo>
                  <a:lnTo>
                    <a:pt x="183621" y="2767"/>
                  </a:lnTo>
                  <a:lnTo>
                    <a:pt x="183621"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1504650" y="3362875"/>
              <a:ext cx="466600" cy="1725750"/>
            </a:xfrm>
            <a:custGeom>
              <a:avLst/>
              <a:gdLst/>
              <a:ahLst/>
              <a:cxnLst/>
              <a:rect l="l" t="t" r="r" b="b"/>
              <a:pathLst>
                <a:path w="18664" h="69030" extrusionOk="0">
                  <a:moveTo>
                    <a:pt x="13800" y="1"/>
                  </a:moveTo>
                  <a:lnTo>
                    <a:pt x="1" y="69029"/>
                  </a:lnTo>
                  <a:lnTo>
                    <a:pt x="4864" y="69029"/>
                  </a:lnTo>
                  <a:lnTo>
                    <a:pt x="186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3153500" y="3362875"/>
              <a:ext cx="466600" cy="1725750"/>
            </a:xfrm>
            <a:custGeom>
              <a:avLst/>
              <a:gdLst/>
              <a:ahLst/>
              <a:cxnLst/>
              <a:rect l="l" t="t" r="r" b="b"/>
              <a:pathLst>
                <a:path w="18664" h="69030" extrusionOk="0">
                  <a:moveTo>
                    <a:pt x="0" y="1"/>
                  </a:moveTo>
                  <a:lnTo>
                    <a:pt x="13800" y="69029"/>
                  </a:lnTo>
                  <a:lnTo>
                    <a:pt x="18663" y="69029"/>
                  </a:lnTo>
                  <a:lnTo>
                    <a:pt x="4864" y="1"/>
                  </a:ln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1433225" y="3201025"/>
              <a:ext cx="5041150" cy="18275"/>
            </a:xfrm>
            <a:custGeom>
              <a:avLst/>
              <a:gdLst/>
              <a:ahLst/>
              <a:cxnLst/>
              <a:rect l="l" t="t" r="r" b="b"/>
              <a:pathLst>
                <a:path w="201646" h="731" extrusionOk="0">
                  <a:moveTo>
                    <a:pt x="1" y="1"/>
                  </a:moveTo>
                  <a:lnTo>
                    <a:pt x="1" y="730"/>
                  </a:lnTo>
                  <a:lnTo>
                    <a:pt x="201646" y="730"/>
                  </a:lnTo>
                  <a:lnTo>
                    <a:pt x="201646" y="1"/>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1225650" y="3025500"/>
              <a:ext cx="538775" cy="116275"/>
            </a:xfrm>
            <a:custGeom>
              <a:avLst/>
              <a:gdLst/>
              <a:ahLst/>
              <a:cxnLst/>
              <a:rect l="l" t="t" r="r" b="b"/>
              <a:pathLst>
                <a:path w="21551" h="4651" extrusionOk="0">
                  <a:moveTo>
                    <a:pt x="2310" y="0"/>
                  </a:moveTo>
                  <a:cubicBezTo>
                    <a:pt x="1672" y="0"/>
                    <a:pt x="1095" y="274"/>
                    <a:pt x="669" y="699"/>
                  </a:cubicBezTo>
                  <a:cubicBezTo>
                    <a:pt x="274" y="1125"/>
                    <a:pt x="0" y="1672"/>
                    <a:pt x="0" y="2341"/>
                  </a:cubicBezTo>
                  <a:cubicBezTo>
                    <a:pt x="0" y="3617"/>
                    <a:pt x="1034" y="4651"/>
                    <a:pt x="2310" y="4651"/>
                  </a:cubicBezTo>
                  <a:lnTo>
                    <a:pt x="21551" y="4651"/>
                  </a:lnTo>
                  <a:lnTo>
                    <a:pt x="21551" y="4013"/>
                  </a:lnTo>
                  <a:lnTo>
                    <a:pt x="21034" y="4013"/>
                  </a:lnTo>
                  <a:lnTo>
                    <a:pt x="21034" y="760"/>
                  </a:lnTo>
                  <a:lnTo>
                    <a:pt x="21551" y="760"/>
                  </a:lnTo>
                  <a:lnTo>
                    <a:pt x="21551"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1273525" y="3044500"/>
              <a:ext cx="481025" cy="79800"/>
            </a:xfrm>
            <a:custGeom>
              <a:avLst/>
              <a:gdLst/>
              <a:ahLst/>
              <a:cxnLst/>
              <a:rect l="l" t="t" r="r" b="b"/>
              <a:pathLst>
                <a:path w="19241" h="3192" extrusionOk="0">
                  <a:moveTo>
                    <a:pt x="1581" y="0"/>
                  </a:moveTo>
                  <a:cubicBezTo>
                    <a:pt x="1155" y="0"/>
                    <a:pt x="730" y="152"/>
                    <a:pt x="456" y="456"/>
                  </a:cubicBezTo>
                  <a:cubicBezTo>
                    <a:pt x="213" y="760"/>
                    <a:pt x="0" y="1155"/>
                    <a:pt x="0" y="1611"/>
                  </a:cubicBezTo>
                  <a:cubicBezTo>
                    <a:pt x="0" y="2493"/>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1318350" y="3065775"/>
              <a:ext cx="436200" cy="11425"/>
            </a:xfrm>
            <a:custGeom>
              <a:avLst/>
              <a:gdLst/>
              <a:ahLst/>
              <a:cxnLst/>
              <a:rect l="l" t="t" r="r" b="b"/>
              <a:pathLst>
                <a:path w="17448" h="457" extrusionOk="0">
                  <a:moveTo>
                    <a:pt x="244" y="0"/>
                  </a:moveTo>
                  <a:cubicBezTo>
                    <a:pt x="122" y="0"/>
                    <a:pt x="1" y="61"/>
                    <a:pt x="1" y="213"/>
                  </a:cubicBezTo>
                  <a:cubicBezTo>
                    <a:pt x="1" y="335"/>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1318350" y="3096175"/>
              <a:ext cx="436200" cy="11425"/>
            </a:xfrm>
            <a:custGeom>
              <a:avLst/>
              <a:gdLst/>
              <a:ahLst/>
              <a:cxnLst/>
              <a:rect l="l" t="t" r="r" b="b"/>
              <a:pathLst>
                <a:path w="17448" h="457" extrusionOk="0">
                  <a:moveTo>
                    <a:pt x="244" y="0"/>
                  </a:moveTo>
                  <a:cubicBezTo>
                    <a:pt x="122" y="0"/>
                    <a:pt x="1" y="61"/>
                    <a:pt x="1" y="213"/>
                  </a:cubicBezTo>
                  <a:cubicBezTo>
                    <a:pt x="1" y="334"/>
                    <a:pt x="92" y="456"/>
                    <a:pt x="244" y="456"/>
                  </a:cubicBezTo>
                  <a:lnTo>
                    <a:pt x="17448" y="456"/>
                  </a:lnTo>
                  <a:lnTo>
                    <a:pt x="17448" y="0"/>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1225650" y="2910000"/>
              <a:ext cx="538775" cy="115525"/>
            </a:xfrm>
            <a:custGeom>
              <a:avLst/>
              <a:gdLst/>
              <a:ahLst/>
              <a:cxnLst/>
              <a:rect l="l" t="t" r="r" b="b"/>
              <a:pathLst>
                <a:path w="21551" h="4621" extrusionOk="0">
                  <a:moveTo>
                    <a:pt x="2310" y="0"/>
                  </a:moveTo>
                  <a:cubicBezTo>
                    <a:pt x="1672" y="0"/>
                    <a:pt x="1095" y="274"/>
                    <a:pt x="669" y="669"/>
                  </a:cubicBezTo>
                  <a:cubicBezTo>
                    <a:pt x="274" y="1094"/>
                    <a:pt x="0" y="1672"/>
                    <a:pt x="0" y="2310"/>
                  </a:cubicBezTo>
                  <a:cubicBezTo>
                    <a:pt x="0" y="3617"/>
                    <a:pt x="1034" y="4620"/>
                    <a:pt x="2310" y="4620"/>
                  </a:cubicBezTo>
                  <a:lnTo>
                    <a:pt x="21551" y="4620"/>
                  </a:lnTo>
                  <a:lnTo>
                    <a:pt x="21551" y="3982"/>
                  </a:lnTo>
                  <a:lnTo>
                    <a:pt x="21034" y="3982"/>
                  </a:lnTo>
                  <a:lnTo>
                    <a:pt x="21034" y="760"/>
                  </a:lnTo>
                  <a:lnTo>
                    <a:pt x="21551" y="760"/>
                  </a:lnTo>
                  <a:lnTo>
                    <a:pt x="21551" y="0"/>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273525" y="2929000"/>
              <a:ext cx="481025" cy="79800"/>
            </a:xfrm>
            <a:custGeom>
              <a:avLst/>
              <a:gdLst/>
              <a:ahLst/>
              <a:cxnLst/>
              <a:rect l="l" t="t" r="r" b="b"/>
              <a:pathLst>
                <a:path w="19241" h="3192" extrusionOk="0">
                  <a:moveTo>
                    <a:pt x="1581" y="0"/>
                  </a:moveTo>
                  <a:cubicBezTo>
                    <a:pt x="1155" y="0"/>
                    <a:pt x="730" y="152"/>
                    <a:pt x="456" y="456"/>
                  </a:cubicBezTo>
                  <a:cubicBezTo>
                    <a:pt x="213" y="760"/>
                    <a:pt x="0" y="1125"/>
                    <a:pt x="0" y="1581"/>
                  </a:cubicBezTo>
                  <a:cubicBezTo>
                    <a:pt x="0" y="2462"/>
                    <a:pt x="699" y="3192"/>
                    <a:pt x="1581" y="3192"/>
                  </a:cubicBezTo>
                  <a:lnTo>
                    <a:pt x="19241" y="3192"/>
                  </a:lnTo>
                  <a:lnTo>
                    <a:pt x="19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18350" y="2951025"/>
              <a:ext cx="436200" cy="11425"/>
            </a:xfrm>
            <a:custGeom>
              <a:avLst/>
              <a:gdLst/>
              <a:ahLst/>
              <a:cxnLst/>
              <a:rect l="l" t="t" r="r" b="b"/>
              <a:pathLst>
                <a:path w="17448" h="457" extrusionOk="0">
                  <a:moveTo>
                    <a:pt x="244" y="1"/>
                  </a:moveTo>
                  <a:cubicBezTo>
                    <a:pt x="122" y="1"/>
                    <a:pt x="1" y="61"/>
                    <a:pt x="1" y="213"/>
                  </a:cubicBezTo>
                  <a:cubicBezTo>
                    <a:pt x="1" y="335"/>
                    <a:pt x="92" y="456"/>
                    <a:pt x="244" y="456"/>
                  </a:cubicBezTo>
                  <a:lnTo>
                    <a:pt x="17448" y="456"/>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1318350" y="2979900"/>
              <a:ext cx="436200" cy="11425"/>
            </a:xfrm>
            <a:custGeom>
              <a:avLst/>
              <a:gdLst/>
              <a:ahLst/>
              <a:cxnLst/>
              <a:rect l="l" t="t" r="r" b="b"/>
              <a:pathLst>
                <a:path w="17448" h="457" extrusionOk="0">
                  <a:moveTo>
                    <a:pt x="244" y="1"/>
                  </a:moveTo>
                  <a:cubicBezTo>
                    <a:pt x="122" y="1"/>
                    <a:pt x="1" y="92"/>
                    <a:pt x="1" y="244"/>
                  </a:cubicBezTo>
                  <a:cubicBezTo>
                    <a:pt x="1" y="365"/>
                    <a:pt x="92" y="457"/>
                    <a:pt x="244" y="457"/>
                  </a:cubicBezTo>
                  <a:lnTo>
                    <a:pt x="17448" y="457"/>
                  </a:lnTo>
                  <a:lnTo>
                    <a:pt x="17448"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0"/>
            <p:cNvGrpSpPr/>
            <p:nvPr/>
          </p:nvGrpSpPr>
          <p:grpSpPr>
            <a:xfrm>
              <a:off x="2336600" y="2590850"/>
              <a:ext cx="967375" cy="556250"/>
              <a:chOff x="2336600" y="2590850"/>
              <a:chExt cx="967375" cy="556250"/>
            </a:xfrm>
          </p:grpSpPr>
          <p:sp>
            <p:nvSpPr>
              <p:cNvPr id="553" name="Google Shape;553;p40"/>
              <p:cNvSpPr/>
              <p:nvPr/>
            </p:nvSpPr>
            <p:spPr>
              <a:xfrm flipH="1">
                <a:off x="2487050" y="3101475"/>
                <a:ext cx="816925" cy="44875"/>
              </a:xfrm>
              <a:custGeom>
                <a:avLst/>
                <a:gdLst/>
                <a:ahLst/>
                <a:cxnLst/>
                <a:rect l="l" t="t" r="r" b="b"/>
                <a:pathLst>
                  <a:path w="32677" h="1795" extrusionOk="0">
                    <a:moveTo>
                      <a:pt x="1673" y="1"/>
                    </a:moveTo>
                    <a:cubicBezTo>
                      <a:pt x="1156" y="1"/>
                      <a:pt x="700" y="244"/>
                      <a:pt x="548" y="578"/>
                    </a:cubicBezTo>
                    <a:lnTo>
                      <a:pt x="1" y="1794"/>
                    </a:lnTo>
                    <a:lnTo>
                      <a:pt x="32129" y="1794"/>
                    </a:lnTo>
                    <a:lnTo>
                      <a:pt x="32463" y="1004"/>
                    </a:lnTo>
                    <a:cubicBezTo>
                      <a:pt x="32676" y="518"/>
                      <a:pt x="32129" y="1"/>
                      <a:pt x="31308"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flipH="1">
                <a:off x="2336600" y="2590850"/>
                <a:ext cx="747750" cy="457475"/>
              </a:xfrm>
              <a:custGeom>
                <a:avLst/>
                <a:gdLst/>
                <a:ahLst/>
                <a:cxnLst/>
                <a:rect l="l" t="t" r="r" b="b"/>
                <a:pathLst>
                  <a:path w="29910" h="18299" extrusionOk="0">
                    <a:moveTo>
                      <a:pt x="4985" y="0"/>
                    </a:moveTo>
                    <a:cubicBezTo>
                      <a:pt x="4529" y="0"/>
                      <a:pt x="4134" y="334"/>
                      <a:pt x="4043" y="760"/>
                    </a:cubicBezTo>
                    <a:lnTo>
                      <a:pt x="152" y="17143"/>
                    </a:lnTo>
                    <a:cubicBezTo>
                      <a:pt x="0" y="17751"/>
                      <a:pt x="487" y="18298"/>
                      <a:pt x="1094" y="18298"/>
                    </a:cubicBezTo>
                    <a:lnTo>
                      <a:pt x="24925" y="18298"/>
                    </a:lnTo>
                    <a:cubicBezTo>
                      <a:pt x="25381" y="18298"/>
                      <a:pt x="25776" y="17964"/>
                      <a:pt x="25867" y="17538"/>
                    </a:cubicBezTo>
                    <a:lnTo>
                      <a:pt x="29758" y="1185"/>
                    </a:lnTo>
                    <a:cubicBezTo>
                      <a:pt x="29910" y="578"/>
                      <a:pt x="29454" y="0"/>
                      <a:pt x="28815" y="0"/>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flipH="1">
                <a:off x="2385225" y="2625025"/>
                <a:ext cx="98825" cy="88175"/>
              </a:xfrm>
              <a:custGeom>
                <a:avLst/>
                <a:gdLst/>
                <a:ahLst/>
                <a:cxnLst/>
                <a:rect l="l" t="t" r="r" b="b"/>
                <a:pathLst>
                  <a:path w="3953" h="3527" extrusionOk="0">
                    <a:moveTo>
                      <a:pt x="2311" y="1490"/>
                    </a:moveTo>
                    <a:lnTo>
                      <a:pt x="2129" y="2129"/>
                    </a:lnTo>
                    <a:lnTo>
                      <a:pt x="1642" y="2129"/>
                    </a:lnTo>
                    <a:lnTo>
                      <a:pt x="1825" y="1490"/>
                    </a:lnTo>
                    <a:close/>
                    <a:moveTo>
                      <a:pt x="1490" y="1"/>
                    </a:moveTo>
                    <a:lnTo>
                      <a:pt x="1247" y="670"/>
                    </a:lnTo>
                    <a:lnTo>
                      <a:pt x="578" y="670"/>
                    </a:lnTo>
                    <a:lnTo>
                      <a:pt x="426" y="1429"/>
                    </a:lnTo>
                    <a:lnTo>
                      <a:pt x="1034" y="1429"/>
                    </a:lnTo>
                    <a:lnTo>
                      <a:pt x="852" y="2098"/>
                    </a:lnTo>
                    <a:lnTo>
                      <a:pt x="153" y="2098"/>
                    </a:lnTo>
                    <a:lnTo>
                      <a:pt x="1" y="2858"/>
                    </a:lnTo>
                    <a:lnTo>
                      <a:pt x="609" y="2858"/>
                    </a:lnTo>
                    <a:lnTo>
                      <a:pt x="396" y="3527"/>
                    </a:lnTo>
                    <a:lnTo>
                      <a:pt x="1186" y="3527"/>
                    </a:lnTo>
                    <a:lnTo>
                      <a:pt x="1399" y="2858"/>
                    </a:lnTo>
                    <a:lnTo>
                      <a:pt x="1916" y="2858"/>
                    </a:lnTo>
                    <a:lnTo>
                      <a:pt x="1673" y="3527"/>
                    </a:lnTo>
                    <a:lnTo>
                      <a:pt x="2463" y="3527"/>
                    </a:lnTo>
                    <a:lnTo>
                      <a:pt x="2706" y="2858"/>
                    </a:lnTo>
                    <a:lnTo>
                      <a:pt x="3375" y="2858"/>
                    </a:lnTo>
                    <a:lnTo>
                      <a:pt x="3527" y="2098"/>
                    </a:lnTo>
                    <a:lnTo>
                      <a:pt x="2919" y="2098"/>
                    </a:lnTo>
                    <a:lnTo>
                      <a:pt x="3132" y="1429"/>
                    </a:lnTo>
                    <a:lnTo>
                      <a:pt x="3800" y="1429"/>
                    </a:lnTo>
                    <a:lnTo>
                      <a:pt x="3952" y="670"/>
                    </a:lnTo>
                    <a:lnTo>
                      <a:pt x="3344" y="670"/>
                    </a:lnTo>
                    <a:lnTo>
                      <a:pt x="3588" y="1"/>
                    </a:lnTo>
                    <a:lnTo>
                      <a:pt x="2767" y="1"/>
                    </a:lnTo>
                    <a:lnTo>
                      <a:pt x="2554" y="670"/>
                    </a:lnTo>
                    <a:lnTo>
                      <a:pt x="2068" y="670"/>
                    </a:lnTo>
                    <a:lnTo>
                      <a:pt x="2281" y="1"/>
                    </a:lnTo>
                    <a:close/>
                  </a:path>
                </a:pathLst>
              </a:cu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flipH="1">
                <a:off x="2627625" y="2789175"/>
                <a:ext cx="98825" cy="93475"/>
              </a:xfrm>
              <a:custGeom>
                <a:avLst/>
                <a:gdLst/>
                <a:ahLst/>
                <a:cxnLst/>
                <a:rect l="l" t="t" r="r" b="b"/>
                <a:pathLst>
                  <a:path w="3953" h="3739" extrusionOk="0">
                    <a:moveTo>
                      <a:pt x="2189" y="0"/>
                    </a:moveTo>
                    <a:cubicBezTo>
                      <a:pt x="1156" y="0"/>
                      <a:pt x="244" y="851"/>
                      <a:pt x="122" y="1854"/>
                    </a:cubicBezTo>
                    <a:cubicBezTo>
                      <a:pt x="1" y="2888"/>
                      <a:pt x="761" y="3739"/>
                      <a:pt x="1794" y="3739"/>
                    </a:cubicBezTo>
                    <a:cubicBezTo>
                      <a:pt x="2827" y="3739"/>
                      <a:pt x="3739" y="2888"/>
                      <a:pt x="3861" y="1854"/>
                    </a:cubicBezTo>
                    <a:cubicBezTo>
                      <a:pt x="3952" y="851"/>
                      <a:pt x="3253" y="0"/>
                      <a:pt x="2189" y="0"/>
                    </a:cubicBez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flipH="1">
                <a:off x="2936150" y="2590850"/>
                <a:ext cx="147450" cy="457475"/>
              </a:xfrm>
              <a:custGeom>
                <a:avLst/>
                <a:gdLst/>
                <a:ahLst/>
                <a:cxnLst/>
                <a:rect l="l" t="t" r="r" b="b"/>
                <a:pathLst>
                  <a:path w="5898" h="18299" extrusionOk="0">
                    <a:moveTo>
                      <a:pt x="4986" y="0"/>
                    </a:moveTo>
                    <a:cubicBezTo>
                      <a:pt x="4530" y="0"/>
                      <a:pt x="4165" y="334"/>
                      <a:pt x="4043" y="760"/>
                    </a:cubicBezTo>
                    <a:lnTo>
                      <a:pt x="153" y="17143"/>
                    </a:lnTo>
                    <a:cubicBezTo>
                      <a:pt x="1" y="17751"/>
                      <a:pt x="517" y="18298"/>
                      <a:pt x="1125" y="18298"/>
                    </a:cubicBezTo>
                    <a:lnTo>
                      <a:pt x="1794" y="18298"/>
                    </a:lnTo>
                    <a:lnTo>
                      <a:pt x="5897"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flipH="1">
                <a:off x="2704375" y="3048300"/>
                <a:ext cx="79825" cy="97275"/>
              </a:xfrm>
              <a:custGeom>
                <a:avLst/>
                <a:gdLst/>
                <a:ahLst/>
                <a:cxnLst/>
                <a:rect l="l" t="t" r="r" b="b"/>
                <a:pathLst>
                  <a:path w="3193" h="3891" extrusionOk="0">
                    <a:moveTo>
                      <a:pt x="852" y="0"/>
                    </a:moveTo>
                    <a:lnTo>
                      <a:pt x="1" y="3891"/>
                    </a:lnTo>
                    <a:lnTo>
                      <a:pt x="2402" y="3891"/>
                    </a:lnTo>
                    <a:lnTo>
                      <a:pt x="3192" y="0"/>
                    </a:lnTo>
                    <a:close/>
                  </a:path>
                </a:pathLst>
              </a:custGeom>
              <a:solidFill>
                <a:srgbClr val="54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flipH="1">
                <a:off x="2643600" y="3103000"/>
                <a:ext cx="232550" cy="44100"/>
              </a:xfrm>
              <a:custGeom>
                <a:avLst/>
                <a:gdLst/>
                <a:ahLst/>
                <a:cxnLst/>
                <a:rect l="l" t="t" r="r" b="b"/>
                <a:pathLst>
                  <a:path w="9302" h="1764" extrusionOk="0">
                    <a:moveTo>
                      <a:pt x="1429" y="1"/>
                    </a:moveTo>
                    <a:cubicBezTo>
                      <a:pt x="1125" y="1"/>
                      <a:pt x="882" y="122"/>
                      <a:pt x="669" y="365"/>
                    </a:cubicBezTo>
                    <a:lnTo>
                      <a:pt x="183" y="1065"/>
                    </a:lnTo>
                    <a:cubicBezTo>
                      <a:pt x="1" y="1308"/>
                      <a:pt x="183" y="1733"/>
                      <a:pt x="578" y="1764"/>
                    </a:cubicBezTo>
                    <a:lnTo>
                      <a:pt x="8785" y="1764"/>
                    </a:lnTo>
                    <a:cubicBezTo>
                      <a:pt x="9089" y="1764"/>
                      <a:pt x="9302" y="1429"/>
                      <a:pt x="9150" y="1125"/>
                    </a:cubicBezTo>
                    <a:lnTo>
                      <a:pt x="8815" y="487"/>
                    </a:lnTo>
                    <a:cubicBezTo>
                      <a:pt x="8633" y="183"/>
                      <a:pt x="8329" y="1"/>
                      <a:pt x="7964" y="1"/>
                    </a:cubicBezTo>
                    <a:close/>
                  </a:path>
                </a:pathLst>
              </a:custGeom>
              <a:solidFill>
                <a:srgbClr val="27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0" name="Google Shape;560;p40"/>
          <p:cNvSpPr/>
          <p:nvPr/>
        </p:nvSpPr>
        <p:spPr>
          <a:xfrm rot="-9899469">
            <a:off x="152897" y="-530235"/>
            <a:ext cx="3928338" cy="1698219"/>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40"/>
          <p:cNvGrpSpPr/>
          <p:nvPr/>
        </p:nvGrpSpPr>
        <p:grpSpPr>
          <a:xfrm>
            <a:off x="1265175" y="1548325"/>
            <a:ext cx="546375" cy="439250"/>
            <a:chOff x="674300" y="4452475"/>
            <a:chExt cx="546375" cy="439250"/>
          </a:xfrm>
        </p:grpSpPr>
        <p:sp>
          <p:nvSpPr>
            <p:cNvPr id="562" name="Google Shape;562;p40"/>
            <p:cNvSpPr/>
            <p:nvPr/>
          </p:nvSpPr>
          <p:spPr>
            <a:xfrm>
              <a:off x="674300" y="4452475"/>
              <a:ext cx="546375" cy="439250"/>
            </a:xfrm>
            <a:custGeom>
              <a:avLst/>
              <a:gdLst/>
              <a:ahLst/>
              <a:cxnLst/>
              <a:rect l="l" t="t" r="r" b="b"/>
              <a:pathLst>
                <a:path w="21855" h="17570" extrusionOk="0">
                  <a:moveTo>
                    <a:pt x="17903" y="1065"/>
                  </a:moveTo>
                  <a:cubicBezTo>
                    <a:pt x="18542" y="1065"/>
                    <a:pt x="19058" y="1612"/>
                    <a:pt x="19058" y="2250"/>
                  </a:cubicBezTo>
                  <a:lnTo>
                    <a:pt x="19058" y="12037"/>
                  </a:lnTo>
                  <a:cubicBezTo>
                    <a:pt x="19058" y="12098"/>
                    <a:pt x="19119" y="12159"/>
                    <a:pt x="19119" y="12189"/>
                  </a:cubicBezTo>
                  <a:lnTo>
                    <a:pt x="20274" y="15776"/>
                  </a:lnTo>
                  <a:lnTo>
                    <a:pt x="15867" y="13071"/>
                  </a:lnTo>
                  <a:cubicBezTo>
                    <a:pt x="15806" y="13041"/>
                    <a:pt x="15715" y="13010"/>
                    <a:pt x="15624" y="13010"/>
                  </a:cubicBezTo>
                  <a:lnTo>
                    <a:pt x="2249" y="13010"/>
                  </a:lnTo>
                  <a:cubicBezTo>
                    <a:pt x="1581" y="13010"/>
                    <a:pt x="1064" y="12463"/>
                    <a:pt x="1064" y="11825"/>
                  </a:cubicBezTo>
                  <a:lnTo>
                    <a:pt x="1064" y="2250"/>
                  </a:lnTo>
                  <a:cubicBezTo>
                    <a:pt x="1064" y="1612"/>
                    <a:pt x="1581" y="1065"/>
                    <a:pt x="2249" y="1065"/>
                  </a:cubicBezTo>
                  <a:close/>
                  <a:moveTo>
                    <a:pt x="2249" y="1"/>
                  </a:moveTo>
                  <a:cubicBezTo>
                    <a:pt x="1034" y="1"/>
                    <a:pt x="0" y="1004"/>
                    <a:pt x="0" y="2250"/>
                  </a:cubicBezTo>
                  <a:lnTo>
                    <a:pt x="0" y="11825"/>
                  </a:lnTo>
                  <a:cubicBezTo>
                    <a:pt x="0" y="13041"/>
                    <a:pt x="973" y="14074"/>
                    <a:pt x="2249" y="14074"/>
                  </a:cubicBezTo>
                  <a:lnTo>
                    <a:pt x="15472" y="14074"/>
                  </a:lnTo>
                  <a:lnTo>
                    <a:pt x="20973" y="17478"/>
                  </a:lnTo>
                  <a:cubicBezTo>
                    <a:pt x="21095" y="17509"/>
                    <a:pt x="21156" y="17569"/>
                    <a:pt x="21247" y="17569"/>
                  </a:cubicBezTo>
                  <a:cubicBezTo>
                    <a:pt x="21338" y="17569"/>
                    <a:pt x="21460" y="17509"/>
                    <a:pt x="21581" y="17448"/>
                  </a:cubicBezTo>
                  <a:cubicBezTo>
                    <a:pt x="21763" y="17296"/>
                    <a:pt x="21855" y="17053"/>
                    <a:pt x="21763" y="16840"/>
                  </a:cubicBezTo>
                  <a:lnTo>
                    <a:pt x="20183" y="11977"/>
                  </a:lnTo>
                  <a:lnTo>
                    <a:pt x="20183" y="2250"/>
                  </a:lnTo>
                  <a:cubicBezTo>
                    <a:pt x="20183" y="1034"/>
                    <a:pt x="19180" y="1"/>
                    <a:pt x="17934" y="1"/>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003325" y="4599150"/>
              <a:ext cx="65375" cy="64600"/>
            </a:xfrm>
            <a:custGeom>
              <a:avLst/>
              <a:gdLst/>
              <a:ahLst/>
              <a:cxnLst/>
              <a:rect l="l" t="t" r="r" b="b"/>
              <a:pathLst>
                <a:path w="2615" h="2584" extrusionOk="0">
                  <a:moveTo>
                    <a:pt x="1307" y="0"/>
                  </a:moveTo>
                  <a:cubicBezTo>
                    <a:pt x="578" y="0"/>
                    <a:pt x="0" y="547"/>
                    <a:pt x="0" y="1277"/>
                  </a:cubicBezTo>
                  <a:cubicBezTo>
                    <a:pt x="0" y="2006"/>
                    <a:pt x="578" y="2584"/>
                    <a:pt x="1307" y="2584"/>
                  </a:cubicBezTo>
                  <a:cubicBezTo>
                    <a:pt x="2037" y="2584"/>
                    <a:pt x="2615" y="2006"/>
                    <a:pt x="2615" y="1277"/>
                  </a:cubicBezTo>
                  <a:cubicBezTo>
                    <a:pt x="2615" y="547"/>
                    <a:pt x="2037" y="0"/>
                    <a:pt x="1307"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887050" y="4599150"/>
              <a:ext cx="64625" cy="64600"/>
            </a:xfrm>
            <a:custGeom>
              <a:avLst/>
              <a:gdLst/>
              <a:ahLst/>
              <a:cxnLst/>
              <a:rect l="l" t="t" r="r" b="b"/>
              <a:pathLst>
                <a:path w="2585" h="2584" extrusionOk="0">
                  <a:moveTo>
                    <a:pt x="1278" y="0"/>
                  </a:moveTo>
                  <a:cubicBezTo>
                    <a:pt x="578" y="0"/>
                    <a:pt x="1" y="547"/>
                    <a:pt x="1" y="1277"/>
                  </a:cubicBezTo>
                  <a:cubicBezTo>
                    <a:pt x="1" y="2006"/>
                    <a:pt x="578" y="2584"/>
                    <a:pt x="1278" y="2584"/>
                  </a:cubicBezTo>
                  <a:cubicBezTo>
                    <a:pt x="2007" y="2584"/>
                    <a:pt x="2585" y="2006"/>
                    <a:pt x="2585" y="1277"/>
                  </a:cubicBezTo>
                  <a:cubicBezTo>
                    <a:pt x="2585" y="547"/>
                    <a:pt x="2007" y="0"/>
                    <a:pt x="1278"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770025" y="4599150"/>
              <a:ext cx="64625" cy="64600"/>
            </a:xfrm>
            <a:custGeom>
              <a:avLst/>
              <a:gdLst/>
              <a:ahLst/>
              <a:cxnLst/>
              <a:rect l="l" t="t" r="r" b="b"/>
              <a:pathLst>
                <a:path w="2585" h="2584" extrusionOk="0">
                  <a:moveTo>
                    <a:pt x="1308" y="0"/>
                  </a:moveTo>
                  <a:cubicBezTo>
                    <a:pt x="579" y="0"/>
                    <a:pt x="1" y="547"/>
                    <a:pt x="1" y="1277"/>
                  </a:cubicBezTo>
                  <a:cubicBezTo>
                    <a:pt x="1" y="2006"/>
                    <a:pt x="579" y="2584"/>
                    <a:pt x="1308" y="2584"/>
                  </a:cubicBezTo>
                  <a:cubicBezTo>
                    <a:pt x="2007" y="2584"/>
                    <a:pt x="2585" y="2006"/>
                    <a:pt x="2585" y="1277"/>
                  </a:cubicBezTo>
                  <a:cubicBezTo>
                    <a:pt x="2585" y="547"/>
                    <a:pt x="2007" y="0"/>
                    <a:pt x="1308" y="0"/>
                  </a:cubicBez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40"/>
          <p:cNvSpPr/>
          <p:nvPr/>
        </p:nvSpPr>
        <p:spPr>
          <a:xfrm rot="9702675">
            <a:off x="6328416" y="4057019"/>
            <a:ext cx="3928803" cy="1698420"/>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832650" y="219460"/>
            <a:ext cx="7478700" cy="644400"/>
          </a:xfrm>
        </p:spPr>
        <p:txBody>
          <a:bodyPr/>
          <a:lstStyle/>
          <a:p>
            <a:r>
              <a:rPr lang="en-US" sz="3200" b="1" i="0" dirty="0">
                <a:solidFill>
                  <a:schemeClr val="accent2">
                    <a:lumMod val="10000"/>
                  </a:schemeClr>
                </a:solidFill>
                <a:effectLst/>
                <a:latin typeface="Aptos Narrow" panose="020B0004020202020204" pitchFamily="34" charset="0"/>
              </a:rPr>
              <a:t>Exploratory Data Analysis (EDA)</a:t>
            </a:r>
            <a:endParaRPr lang="ar-SA" dirty="0">
              <a:solidFill>
                <a:schemeClr val="accent2">
                  <a:lumMod val="10000"/>
                </a:schemeClr>
              </a:solidFill>
            </a:endParaRPr>
          </a:p>
        </p:txBody>
      </p:sp>
      <p:sp>
        <p:nvSpPr>
          <p:cNvPr id="2" name="Google Shape;172;p36">
            <a:extLst>
              <a:ext uri="{FF2B5EF4-FFF2-40B4-BE49-F238E27FC236}">
                <a16:creationId xmlns:a16="http://schemas.microsoft.com/office/drawing/2014/main" id="{BF3AC7EB-8CBA-E4DA-E3AA-71BF236D5877}"/>
              </a:ext>
            </a:extLst>
          </p:cNvPr>
          <p:cNvSpPr txBox="1">
            <a:spLocks/>
          </p:cNvSpPr>
          <p:nvPr/>
        </p:nvSpPr>
        <p:spPr>
          <a:xfrm>
            <a:off x="1539239" y="1152116"/>
            <a:ext cx="7478700" cy="3054124"/>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sp>
        <p:nvSpPr>
          <p:cNvPr id="11" name="مربع نص 10">
            <a:extLst>
              <a:ext uri="{FF2B5EF4-FFF2-40B4-BE49-F238E27FC236}">
                <a16:creationId xmlns:a16="http://schemas.microsoft.com/office/drawing/2014/main" id="{CA9C8A80-E02E-EC3A-AED9-F5C4FF5E57D5}"/>
              </a:ext>
            </a:extLst>
          </p:cNvPr>
          <p:cNvSpPr txBox="1"/>
          <p:nvPr/>
        </p:nvSpPr>
        <p:spPr>
          <a:xfrm>
            <a:off x="4855866" y="1766321"/>
            <a:ext cx="3731543" cy="1815882"/>
          </a:xfrm>
          <a:prstGeom prst="rect">
            <a:avLst/>
          </a:prstGeom>
          <a:noFill/>
        </p:spPr>
        <p:txBody>
          <a:bodyPr wrap="square" rtlCol="1">
            <a:spAutoFit/>
          </a:bodyPr>
          <a:lstStyle/>
          <a:p>
            <a:pPr algn="l"/>
            <a:r>
              <a:rPr lang="en-US" b="0" i="0" dirty="0">
                <a:solidFill>
                  <a:schemeClr val="tx1"/>
                </a:solidFill>
                <a:effectLst/>
                <a:latin typeface="Roboto" panose="020F0502020204030204" pitchFamily="2" charset="0"/>
              </a:rPr>
              <a:t>-Most of the employees have been with the </a:t>
            </a:r>
          </a:p>
          <a:p>
            <a:pPr algn="l"/>
            <a:r>
              <a:rPr lang="en-US" b="0" i="0" dirty="0">
                <a:solidFill>
                  <a:schemeClr val="tx1"/>
                </a:solidFill>
                <a:effectLst/>
                <a:latin typeface="Roboto" panose="020F0502020204030204" pitchFamily="2" charset="0"/>
              </a:rPr>
              <a:t>company for two to three years.</a:t>
            </a:r>
          </a:p>
          <a:p>
            <a:pPr algn="l"/>
            <a:endParaRPr lang="en-US" b="0" i="0" dirty="0">
              <a:solidFill>
                <a:schemeClr val="tx1"/>
              </a:solidFill>
              <a:effectLst/>
              <a:latin typeface="Roboto" panose="020F0502020204030204" pitchFamily="2" charset="0"/>
            </a:endParaRPr>
          </a:p>
          <a:p>
            <a:pPr algn="l"/>
            <a:r>
              <a:rPr lang="en-US" b="0" i="0" dirty="0">
                <a:solidFill>
                  <a:schemeClr val="tx1"/>
                </a:solidFill>
                <a:effectLst/>
                <a:latin typeface="Roboto" panose="020F0502020204030204" pitchFamily="2" charset="0"/>
              </a:rPr>
              <a:t>-Most employees work on three to </a:t>
            </a:r>
          </a:p>
          <a:p>
            <a:pPr algn="l"/>
            <a:r>
              <a:rPr lang="en-US" b="0" i="0" dirty="0">
                <a:solidFill>
                  <a:schemeClr val="tx1"/>
                </a:solidFill>
                <a:effectLst/>
                <a:latin typeface="Roboto" panose="020F0502020204030204" pitchFamily="2" charset="0"/>
              </a:rPr>
              <a:t>five projects.</a:t>
            </a:r>
          </a:p>
          <a:p>
            <a:pPr algn="l"/>
            <a:endParaRPr lang="en-US" b="0" i="0" dirty="0">
              <a:solidFill>
                <a:schemeClr val="tx1"/>
              </a:solidFill>
              <a:effectLst/>
              <a:latin typeface="Roboto" panose="020F0502020204030204" pitchFamily="2" charset="0"/>
            </a:endParaRPr>
          </a:p>
          <a:p>
            <a:pPr algn="l"/>
            <a:r>
              <a:rPr lang="en-US" b="0" i="0" dirty="0">
                <a:solidFill>
                  <a:schemeClr val="tx1"/>
                </a:solidFill>
                <a:effectLst/>
                <a:latin typeface="Roboto" panose="020F0502020204030204" pitchFamily="2" charset="0"/>
              </a:rPr>
              <a:t>- </a:t>
            </a:r>
            <a:r>
              <a:rPr lang="en-US" dirty="0">
                <a:solidFill>
                  <a:schemeClr val="tx1"/>
                </a:solidFill>
                <a:latin typeface="Roboto" panose="020F0502020204030204" pitchFamily="2" charset="0"/>
              </a:rPr>
              <a:t>Number of employee who stayed is higher</a:t>
            </a:r>
          </a:p>
          <a:p>
            <a:pPr algn="l"/>
            <a:r>
              <a:rPr lang="en-US" b="0" i="0" dirty="0">
                <a:solidFill>
                  <a:schemeClr val="tx1"/>
                </a:solidFill>
                <a:effectLst/>
                <a:latin typeface="Roboto" panose="020F0502020204030204" pitchFamily="2" charset="0"/>
              </a:rPr>
              <a:t>Than those who left the company </a:t>
            </a:r>
          </a:p>
        </p:txBody>
      </p:sp>
      <p:pic>
        <p:nvPicPr>
          <p:cNvPr id="1026" name="Picture 2">
            <a:extLst>
              <a:ext uri="{FF2B5EF4-FFF2-40B4-BE49-F238E27FC236}">
                <a16:creationId xmlns:a16="http://schemas.microsoft.com/office/drawing/2014/main" id="{4A2AA075-6DB6-3799-2A02-265BF34401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423128" y="1096498"/>
            <a:ext cx="4200941" cy="316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011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832650" y="219460"/>
            <a:ext cx="7478700" cy="644400"/>
          </a:xfrm>
        </p:spPr>
        <p:txBody>
          <a:bodyPr/>
          <a:lstStyle/>
          <a:p>
            <a:r>
              <a:rPr lang="en-US" sz="3200" b="1" i="0" dirty="0">
                <a:solidFill>
                  <a:schemeClr val="accent2">
                    <a:lumMod val="10000"/>
                  </a:schemeClr>
                </a:solidFill>
                <a:effectLst/>
                <a:latin typeface="Aptos Narrow" panose="020B0004020202020204" pitchFamily="34" charset="0"/>
              </a:rPr>
              <a:t>Exploratory Data Analysis (EDA)</a:t>
            </a:r>
            <a:endParaRPr lang="ar-SA" dirty="0">
              <a:solidFill>
                <a:schemeClr val="accent2">
                  <a:lumMod val="10000"/>
                </a:schemeClr>
              </a:solidFill>
            </a:endParaRPr>
          </a:p>
        </p:txBody>
      </p:sp>
      <p:sp>
        <p:nvSpPr>
          <p:cNvPr id="2" name="Google Shape;172;p36">
            <a:extLst>
              <a:ext uri="{FF2B5EF4-FFF2-40B4-BE49-F238E27FC236}">
                <a16:creationId xmlns:a16="http://schemas.microsoft.com/office/drawing/2014/main" id="{BF3AC7EB-8CBA-E4DA-E3AA-71BF236D5877}"/>
              </a:ext>
            </a:extLst>
          </p:cNvPr>
          <p:cNvSpPr txBox="1">
            <a:spLocks/>
          </p:cNvSpPr>
          <p:nvPr/>
        </p:nvSpPr>
        <p:spPr>
          <a:xfrm>
            <a:off x="832651" y="1152116"/>
            <a:ext cx="7683196" cy="3095442"/>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pic>
        <p:nvPicPr>
          <p:cNvPr id="2050" name="Picture 2">
            <a:extLst>
              <a:ext uri="{FF2B5EF4-FFF2-40B4-BE49-F238E27FC236}">
                <a16:creationId xmlns:a16="http://schemas.microsoft.com/office/drawing/2014/main" id="{7B8C3500-F503-86FE-FD34-834216648F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832650" y="1122869"/>
            <a:ext cx="4216428" cy="3177029"/>
          </a:xfrm>
          <a:prstGeom prst="rect">
            <a:avLst/>
          </a:prstGeom>
          <a:noFill/>
          <a:extLst>
            <a:ext uri="{909E8E84-426E-40DD-AFC4-6F175D3DCCD1}">
              <a14:hiddenFill xmlns:a14="http://schemas.microsoft.com/office/drawing/2010/main">
                <a:solidFill>
                  <a:srgbClr val="FFFFFF"/>
                </a:solidFill>
              </a14:hiddenFill>
            </a:ext>
          </a:extLst>
        </p:spPr>
      </p:pic>
      <p:sp>
        <p:nvSpPr>
          <p:cNvPr id="8" name="مربع نص 7">
            <a:extLst>
              <a:ext uri="{FF2B5EF4-FFF2-40B4-BE49-F238E27FC236}">
                <a16:creationId xmlns:a16="http://schemas.microsoft.com/office/drawing/2014/main" id="{FDB02475-332C-84CB-2A3C-745953BA3115}"/>
              </a:ext>
            </a:extLst>
          </p:cNvPr>
          <p:cNvSpPr txBox="1"/>
          <p:nvPr/>
        </p:nvSpPr>
        <p:spPr>
          <a:xfrm>
            <a:off x="5135354" y="1486240"/>
            <a:ext cx="3094246" cy="2246769"/>
          </a:xfrm>
          <a:prstGeom prst="rect">
            <a:avLst/>
          </a:prstGeom>
          <a:noFill/>
        </p:spPr>
        <p:txBody>
          <a:bodyPr wrap="square">
            <a:spAutoFit/>
          </a:bodyPr>
          <a:lstStyle/>
          <a:p>
            <a:r>
              <a:rPr lang="en-US" b="0" i="0" dirty="0">
                <a:solidFill>
                  <a:schemeClr val="tx1"/>
                </a:solidFill>
                <a:effectLst/>
                <a:latin typeface="Roboto" panose="02000000000000000000" pitchFamily="2" charset="0"/>
              </a:rPr>
              <a:t>Here we can observe that the "Sales" and “technical and Support" departments have a moderate number of employees. </a:t>
            </a:r>
          </a:p>
          <a:p>
            <a:endParaRPr lang="en-US" dirty="0">
              <a:solidFill>
                <a:schemeClr val="tx1"/>
              </a:solidFill>
              <a:latin typeface="Roboto" panose="02000000000000000000" pitchFamily="2" charset="0"/>
            </a:endParaRPr>
          </a:p>
          <a:p>
            <a:r>
              <a:rPr lang="en-US" dirty="0">
                <a:solidFill>
                  <a:schemeClr val="tx1"/>
                </a:solidFill>
                <a:latin typeface="Roboto" panose="02000000000000000000" pitchFamily="2" charset="0"/>
              </a:rPr>
              <a:t>Must employees did not receive promotion last 5 years </a:t>
            </a:r>
          </a:p>
          <a:p>
            <a:endParaRPr lang="en-US" dirty="0">
              <a:solidFill>
                <a:schemeClr val="tx1"/>
              </a:solidFill>
              <a:latin typeface="Roboto" panose="02000000000000000000" pitchFamily="2" charset="0"/>
            </a:endParaRPr>
          </a:p>
          <a:p>
            <a:r>
              <a:rPr lang="en-US" dirty="0">
                <a:solidFill>
                  <a:schemeClr val="tx1"/>
                </a:solidFill>
                <a:latin typeface="Roboto" panose="02000000000000000000" pitchFamily="2" charset="0"/>
              </a:rPr>
              <a:t>Most employees have low to medium salary</a:t>
            </a:r>
            <a:endParaRPr lang="ar-SA" dirty="0">
              <a:solidFill>
                <a:schemeClr val="tx1"/>
              </a:solidFill>
            </a:endParaRPr>
          </a:p>
        </p:txBody>
      </p:sp>
    </p:spTree>
    <p:extLst>
      <p:ext uri="{BB962C8B-B14F-4D97-AF65-F5344CB8AC3E}">
        <p14:creationId xmlns:p14="http://schemas.microsoft.com/office/powerpoint/2010/main" val="60478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832650" y="219460"/>
            <a:ext cx="7478700" cy="644400"/>
          </a:xfrm>
        </p:spPr>
        <p:txBody>
          <a:bodyPr/>
          <a:lstStyle/>
          <a:p>
            <a:r>
              <a:rPr lang="en-US" sz="3200" b="1" i="0" dirty="0">
                <a:solidFill>
                  <a:schemeClr val="accent2">
                    <a:lumMod val="10000"/>
                  </a:schemeClr>
                </a:solidFill>
                <a:effectLst/>
                <a:latin typeface="Aptos Narrow" panose="020B0004020202020204" pitchFamily="34" charset="0"/>
              </a:rPr>
              <a:t>Exploratory Data Analysis (EDA)</a:t>
            </a:r>
            <a:endParaRPr lang="ar-SA" dirty="0">
              <a:solidFill>
                <a:schemeClr val="accent2">
                  <a:lumMod val="10000"/>
                </a:schemeClr>
              </a:solidFill>
            </a:endParaRPr>
          </a:p>
        </p:txBody>
      </p:sp>
      <p:sp>
        <p:nvSpPr>
          <p:cNvPr id="2" name="Google Shape;172;p36">
            <a:extLst>
              <a:ext uri="{FF2B5EF4-FFF2-40B4-BE49-F238E27FC236}">
                <a16:creationId xmlns:a16="http://schemas.microsoft.com/office/drawing/2014/main" id="{BF3AC7EB-8CBA-E4DA-E3AA-71BF236D5877}"/>
              </a:ext>
            </a:extLst>
          </p:cNvPr>
          <p:cNvSpPr txBox="1">
            <a:spLocks/>
          </p:cNvSpPr>
          <p:nvPr/>
        </p:nvSpPr>
        <p:spPr>
          <a:xfrm>
            <a:off x="1539239" y="1152116"/>
            <a:ext cx="6772111" cy="3095442"/>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endParaRPr lang="en-US" b="1" dirty="0">
              <a:solidFill>
                <a:schemeClr val="bg1">
                  <a:lumMod val="50000"/>
                </a:schemeClr>
              </a:solidFill>
              <a:latin typeface="Aptos Narrow" panose="020B0004020202020204" pitchFamily="34" charset="0"/>
              <a:cs typeface="+mj-cs"/>
            </a:endParaRPr>
          </a:p>
        </p:txBody>
      </p:sp>
      <p:pic>
        <p:nvPicPr>
          <p:cNvPr id="3074" name="Picture 2">
            <a:extLst>
              <a:ext uri="{FF2B5EF4-FFF2-40B4-BE49-F238E27FC236}">
                <a16:creationId xmlns:a16="http://schemas.microsoft.com/office/drawing/2014/main" id="{D44D8C1E-C48E-465F-2F9A-B7C4D7046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883"/>
          <a:stretch/>
        </p:blipFill>
        <p:spPr bwMode="auto">
          <a:xfrm>
            <a:off x="290426" y="1152116"/>
            <a:ext cx="4281574" cy="3095442"/>
          </a:xfrm>
          <a:prstGeom prst="rect">
            <a:avLst/>
          </a:prstGeom>
          <a:noFill/>
          <a:extLst>
            <a:ext uri="{909E8E84-426E-40DD-AFC4-6F175D3DCCD1}">
              <a14:hiddenFill xmlns:a14="http://schemas.microsoft.com/office/drawing/2010/main">
                <a:solidFill>
                  <a:srgbClr val="FFFFFF"/>
                </a:solidFill>
              </a14:hiddenFill>
            </a:ext>
          </a:extLst>
        </p:spPr>
      </p:pic>
      <p:sp>
        <p:nvSpPr>
          <p:cNvPr id="4" name="مربع نص 3">
            <a:extLst>
              <a:ext uri="{FF2B5EF4-FFF2-40B4-BE49-F238E27FC236}">
                <a16:creationId xmlns:a16="http://schemas.microsoft.com/office/drawing/2014/main" id="{365422A6-7892-29B1-BE1F-0FCA1F305BC5}"/>
              </a:ext>
            </a:extLst>
          </p:cNvPr>
          <p:cNvSpPr txBox="1"/>
          <p:nvPr/>
        </p:nvSpPr>
        <p:spPr>
          <a:xfrm>
            <a:off x="4590364" y="1253287"/>
            <a:ext cx="3720986" cy="2893100"/>
          </a:xfrm>
          <a:prstGeom prst="rect">
            <a:avLst/>
          </a:prstGeom>
          <a:noFill/>
        </p:spPr>
        <p:txBody>
          <a:bodyPr wrap="square">
            <a:spAutoFit/>
          </a:bodyPr>
          <a:lstStyle/>
          <a:p>
            <a:pPr algn="l"/>
            <a:r>
              <a:rPr lang="en-US" b="0" i="0" dirty="0">
                <a:solidFill>
                  <a:schemeClr val="tx1"/>
                </a:solidFill>
                <a:effectLst/>
                <a:latin typeface="Roboto" panose="02000000000000000000" pitchFamily="2" charset="0"/>
              </a:rPr>
              <a:t>-Employees usually leave the company after 2 years &amp; employees who have spent more than 7 years in the company tend to exhibit more loyalty and are more likely to stay</a:t>
            </a:r>
          </a:p>
          <a:p>
            <a:pPr algn="l"/>
            <a:endParaRPr lang="en-US" b="0" i="0" dirty="0">
              <a:solidFill>
                <a:schemeClr val="tx1"/>
              </a:solidFill>
              <a:effectLst/>
              <a:latin typeface="Roboto" panose="02000000000000000000" pitchFamily="2" charset="0"/>
            </a:endParaRPr>
          </a:p>
          <a:p>
            <a:r>
              <a:rPr lang="en-US" b="0" i="0" dirty="0">
                <a:solidFill>
                  <a:schemeClr val="tx1"/>
                </a:solidFill>
                <a:effectLst/>
                <a:latin typeface="Roboto" panose="02000000000000000000" pitchFamily="2" charset="0"/>
              </a:rPr>
              <a:t>-We can observe that employees who worked on an average number of projects 3-4 tend to stay with the company.</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-There is no strong relation between work accidents and employees leaving the company.</a:t>
            </a:r>
          </a:p>
          <a:p>
            <a:pPr algn="l"/>
            <a:endParaRPr lang="en-US" b="0" i="0" dirty="0">
              <a:solidFill>
                <a:schemeClr val="tx1"/>
              </a:solidFill>
              <a:effectLst/>
              <a:latin typeface="Roboto" panose="02000000000000000000" pitchFamily="2" charset="0"/>
            </a:endParaRPr>
          </a:p>
        </p:txBody>
      </p:sp>
      <p:sp>
        <p:nvSpPr>
          <p:cNvPr id="7" name="مربع نص 6">
            <a:extLst>
              <a:ext uri="{FF2B5EF4-FFF2-40B4-BE49-F238E27FC236}">
                <a16:creationId xmlns:a16="http://schemas.microsoft.com/office/drawing/2014/main" id="{46C7554A-CF4B-7A2B-DCCE-FD1C856324E5}"/>
              </a:ext>
            </a:extLst>
          </p:cNvPr>
          <p:cNvSpPr txBox="1"/>
          <p:nvPr/>
        </p:nvSpPr>
        <p:spPr>
          <a:xfrm>
            <a:off x="2896720" y="747576"/>
            <a:ext cx="3387287" cy="738664"/>
          </a:xfrm>
          <a:prstGeom prst="rect">
            <a:avLst/>
          </a:prstGeom>
          <a:noFill/>
        </p:spPr>
        <p:txBody>
          <a:bodyPr wrap="square" rtlCol="1">
            <a:spAutoFit/>
          </a:bodyPr>
          <a:lstStyle/>
          <a:p>
            <a:pPr marL="342900" indent="-342900">
              <a:buFont typeface="Arial" panose="020B0604020202020204" pitchFamily="34" charset="0"/>
              <a:buChar char="•"/>
            </a:pPr>
            <a:r>
              <a:rPr lang="en-US" sz="1800" b="1" i="0" u="none" strike="noStrike" dirty="0">
                <a:solidFill>
                  <a:schemeClr val="bg1">
                    <a:lumMod val="50000"/>
                  </a:schemeClr>
                </a:solidFill>
                <a:effectLst/>
                <a:latin typeface="Aptos Narrow" panose="020B0004020202020204" pitchFamily="34" charset="0"/>
              </a:rPr>
              <a:t>Left vs other columns </a:t>
            </a:r>
          </a:p>
          <a:p>
            <a:pPr marL="342900" indent="-342900" algn="l">
              <a:buFont typeface="Arial" panose="020B0604020202020204" pitchFamily="34" charset="0"/>
              <a:buChar char="•"/>
            </a:pPr>
            <a:endParaRPr lang="en-US" sz="2400" b="1" i="0" u="none" strike="noStrike" dirty="0">
              <a:solidFill>
                <a:schemeClr val="bg1">
                  <a:lumMod val="50000"/>
                </a:schemeClr>
              </a:solidFill>
              <a:effectLst/>
              <a:latin typeface="Aptos Narrow" panose="020B0004020202020204" pitchFamily="34" charset="0"/>
            </a:endParaRPr>
          </a:p>
        </p:txBody>
      </p:sp>
    </p:spTree>
    <p:extLst>
      <p:ext uri="{BB962C8B-B14F-4D97-AF65-F5344CB8AC3E}">
        <p14:creationId xmlns:p14="http://schemas.microsoft.com/office/powerpoint/2010/main" val="294699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4" name="Google Shape;574;p41"/>
          <p:cNvGrpSpPr/>
          <p:nvPr/>
        </p:nvGrpSpPr>
        <p:grpSpPr>
          <a:xfrm rot="6299956">
            <a:off x="-2266363" y="992030"/>
            <a:ext cx="4283194" cy="1817830"/>
            <a:chOff x="444287" y="2881426"/>
            <a:chExt cx="4771928" cy="2025254"/>
          </a:xfrm>
        </p:grpSpPr>
        <p:sp>
          <p:nvSpPr>
            <p:cNvPr id="575" name="Google Shape;575;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1"/>
          <p:cNvGrpSpPr/>
          <p:nvPr/>
        </p:nvGrpSpPr>
        <p:grpSpPr>
          <a:xfrm rot="-899956">
            <a:off x="6027309" y="3825278"/>
            <a:ext cx="4283194" cy="1817830"/>
            <a:chOff x="444287" y="2881426"/>
            <a:chExt cx="4771928" cy="2025254"/>
          </a:xfrm>
        </p:grpSpPr>
        <p:sp>
          <p:nvSpPr>
            <p:cNvPr id="578" name="Google Shape;578;p41"/>
            <p:cNvSpPr/>
            <p:nvPr/>
          </p:nvSpPr>
          <p:spPr>
            <a:xfrm>
              <a:off x="444287" y="2881426"/>
              <a:ext cx="4684837" cy="2025254"/>
            </a:xfrm>
            <a:custGeom>
              <a:avLst/>
              <a:gdLst/>
              <a:ahLst/>
              <a:cxnLst/>
              <a:rect l="l" t="t" r="r" b="b"/>
              <a:pathLst>
                <a:path w="230553" h="99668" fill="none" extrusionOk="0">
                  <a:moveTo>
                    <a:pt x="223531" y="48481"/>
                  </a:moveTo>
                  <a:cubicBezTo>
                    <a:pt x="223531" y="48481"/>
                    <a:pt x="217209" y="0"/>
                    <a:pt x="165384" y="9849"/>
                  </a:cubicBezTo>
                  <a:cubicBezTo>
                    <a:pt x="113559" y="19697"/>
                    <a:pt x="81309" y="92646"/>
                    <a:pt x="40670" y="74530"/>
                  </a:cubicBezTo>
                  <a:cubicBezTo>
                    <a:pt x="1" y="56384"/>
                    <a:pt x="28755" y="18177"/>
                    <a:pt x="50245" y="25168"/>
                  </a:cubicBezTo>
                  <a:cubicBezTo>
                    <a:pt x="70793" y="31885"/>
                    <a:pt x="193713" y="99667"/>
                    <a:pt x="230552" y="75473"/>
                  </a:cubicBezTo>
                </a:path>
              </a:pathLst>
            </a:custGeom>
            <a:noFill/>
            <a:ln w="28875" cap="rnd" cmpd="sng">
              <a:solidFill>
                <a:srgbClr val="B0BFC6"/>
              </a:solidFill>
              <a:prstDash val="dash"/>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5058695" y="4340280"/>
              <a:ext cx="157521" cy="149494"/>
            </a:xfrm>
            <a:custGeom>
              <a:avLst/>
              <a:gdLst/>
              <a:ahLst/>
              <a:cxnLst/>
              <a:rect l="l" t="t" r="r" b="b"/>
              <a:pathLst>
                <a:path w="7752" h="7357" extrusionOk="0">
                  <a:moveTo>
                    <a:pt x="7751" y="1"/>
                  </a:moveTo>
                  <a:lnTo>
                    <a:pt x="0" y="1277"/>
                  </a:lnTo>
                  <a:lnTo>
                    <a:pt x="4985" y="7356"/>
                  </a:lnTo>
                  <a:lnTo>
                    <a:pt x="7751" y="1"/>
                  </a:lnTo>
                  <a:close/>
                </a:path>
              </a:pathLst>
            </a:custGeom>
            <a:solidFill>
              <a:srgbClr val="B0B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41325446-6CEC-DC81-AEF4-66F1639116FD}"/>
              </a:ext>
            </a:extLst>
          </p:cNvPr>
          <p:cNvSpPr>
            <a:spLocks noGrp="1"/>
          </p:cNvSpPr>
          <p:nvPr>
            <p:ph type="title"/>
          </p:nvPr>
        </p:nvSpPr>
        <p:spPr>
          <a:xfrm>
            <a:off x="832650" y="219460"/>
            <a:ext cx="7478700" cy="644400"/>
          </a:xfrm>
        </p:spPr>
        <p:txBody>
          <a:bodyPr/>
          <a:lstStyle/>
          <a:p>
            <a:r>
              <a:rPr lang="en-US" sz="3200" b="1" i="0" dirty="0">
                <a:solidFill>
                  <a:schemeClr val="accent2">
                    <a:lumMod val="10000"/>
                  </a:schemeClr>
                </a:solidFill>
                <a:effectLst/>
                <a:latin typeface="Aptos Narrow" panose="020B0004020202020204" pitchFamily="34" charset="0"/>
              </a:rPr>
              <a:t>Exploratory Data Analysis (EDA)</a:t>
            </a:r>
            <a:endParaRPr lang="ar-SA" dirty="0">
              <a:solidFill>
                <a:schemeClr val="accent2">
                  <a:lumMod val="10000"/>
                </a:schemeClr>
              </a:solidFill>
            </a:endParaRPr>
          </a:p>
        </p:txBody>
      </p:sp>
      <p:sp>
        <p:nvSpPr>
          <p:cNvPr id="2" name="Google Shape;172;p36">
            <a:extLst>
              <a:ext uri="{FF2B5EF4-FFF2-40B4-BE49-F238E27FC236}">
                <a16:creationId xmlns:a16="http://schemas.microsoft.com/office/drawing/2014/main" id="{BF3AC7EB-8CBA-E4DA-E3AA-71BF236D5877}"/>
              </a:ext>
            </a:extLst>
          </p:cNvPr>
          <p:cNvSpPr txBox="1">
            <a:spLocks/>
          </p:cNvSpPr>
          <p:nvPr/>
        </p:nvSpPr>
        <p:spPr>
          <a:xfrm>
            <a:off x="1539239" y="1152116"/>
            <a:ext cx="7199244" cy="3095442"/>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algn="l"/>
            <a:r>
              <a:rPr lang="en-US" b="0" i="0" dirty="0">
                <a:solidFill>
                  <a:srgbClr val="D5D5D5"/>
                </a:solidFill>
                <a:effectLst/>
                <a:latin typeface="Roboto" panose="02000000000000000000" pitchFamily="2" charset="0"/>
              </a:rPr>
              <a:t>-Salary and left column are slightly correlated.</a:t>
            </a:r>
          </a:p>
          <a:p>
            <a:pPr algn="l"/>
            <a:r>
              <a:rPr lang="en-US" b="0" i="0" dirty="0">
                <a:solidFill>
                  <a:srgbClr val="D5D5D5"/>
                </a:solidFill>
                <a:effectLst/>
                <a:latin typeface="Roboto" panose="02000000000000000000" pitchFamily="2" charset="0"/>
              </a:rPr>
              <a:t>-There is a slight correlation between promotion and the left column. people can leave if they did not get promoted in the last 5 years</a:t>
            </a:r>
          </a:p>
          <a:p>
            <a:pPr algn="l"/>
            <a:r>
              <a:rPr lang="en-US" b="0" i="0" dirty="0">
                <a:solidFill>
                  <a:srgbClr val="D5D5D5"/>
                </a:solidFill>
                <a:effectLst/>
                <a:latin typeface="Roboto" panose="02000000000000000000" pitchFamily="2" charset="0"/>
              </a:rPr>
              <a:t>-Employees usually leave the company after 2 years &amp; employees who have spent more than 7 years in the company tend to exhibit more loyalty and are more likely to stay</a:t>
            </a:r>
          </a:p>
          <a:p>
            <a:pPr algn="l"/>
            <a:r>
              <a:rPr lang="en-US" b="0" i="0" dirty="0">
                <a:solidFill>
                  <a:srgbClr val="D5D5D5"/>
                </a:solidFill>
                <a:effectLst/>
                <a:latin typeface="Roboto" panose="02000000000000000000" pitchFamily="2" charset="0"/>
              </a:rPr>
              <a:t>-There is no strong relation between work accidents and employees leaving the company.</a:t>
            </a:r>
          </a:p>
          <a:p>
            <a:pPr algn="l"/>
            <a:r>
              <a:rPr lang="en-US" b="0" i="0" dirty="0">
                <a:solidFill>
                  <a:srgbClr val="D5D5D5"/>
                </a:solidFill>
                <a:effectLst/>
                <a:latin typeface="Roboto" panose="02000000000000000000" pitchFamily="2" charset="0"/>
              </a:rPr>
              <a:t>-some departments like sales &amp; technical have higher number of employees leaving the company.</a:t>
            </a:r>
          </a:p>
          <a:p>
            <a:pPr algn="l"/>
            <a:r>
              <a:rPr lang="en-US" b="0" i="0" dirty="0">
                <a:solidFill>
                  <a:srgbClr val="D5D5D5"/>
                </a:solidFill>
                <a:effectLst/>
                <a:latin typeface="Roboto" panose="02000000000000000000" pitchFamily="2" charset="0"/>
              </a:rPr>
              <a:t>-We can observe that employees who worked on an average number of projects 3-4 tend to stay with the company.</a:t>
            </a:r>
          </a:p>
        </p:txBody>
      </p:sp>
      <p:pic>
        <p:nvPicPr>
          <p:cNvPr id="4098" name="Picture 2">
            <a:extLst>
              <a:ext uri="{FF2B5EF4-FFF2-40B4-BE49-F238E27FC236}">
                <a16:creationId xmlns:a16="http://schemas.microsoft.com/office/drawing/2014/main" id="{B287BD5F-9E84-DB1C-8C28-D04161D0E1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616"/>
          <a:stretch/>
        </p:blipFill>
        <p:spPr bwMode="auto">
          <a:xfrm>
            <a:off x="511275" y="1152116"/>
            <a:ext cx="4161577" cy="3095441"/>
          </a:xfrm>
          <a:prstGeom prst="rect">
            <a:avLst/>
          </a:prstGeom>
          <a:noFill/>
          <a:extLst>
            <a:ext uri="{909E8E84-426E-40DD-AFC4-6F175D3DCCD1}">
              <a14:hiddenFill xmlns:a14="http://schemas.microsoft.com/office/drawing/2010/main">
                <a:solidFill>
                  <a:srgbClr val="FFFFFF"/>
                </a:solidFill>
              </a14:hiddenFill>
            </a:ext>
          </a:extLst>
        </p:spPr>
      </p:pic>
      <p:sp>
        <p:nvSpPr>
          <p:cNvPr id="6" name="مربع نص 5">
            <a:extLst>
              <a:ext uri="{FF2B5EF4-FFF2-40B4-BE49-F238E27FC236}">
                <a16:creationId xmlns:a16="http://schemas.microsoft.com/office/drawing/2014/main" id="{9AE0AA2A-8D35-7AD6-711F-E8DE7E427B89}"/>
              </a:ext>
            </a:extLst>
          </p:cNvPr>
          <p:cNvSpPr txBox="1"/>
          <p:nvPr/>
        </p:nvSpPr>
        <p:spPr>
          <a:xfrm rot="10800000" flipV="1">
            <a:off x="4734488" y="1636893"/>
            <a:ext cx="4003995" cy="2031325"/>
          </a:xfrm>
          <a:prstGeom prst="rect">
            <a:avLst/>
          </a:prstGeom>
          <a:noFill/>
        </p:spPr>
        <p:txBody>
          <a:bodyPr wrap="square">
            <a:spAutoFit/>
          </a:bodyPr>
          <a:lstStyle/>
          <a:p>
            <a:pPr algn="l"/>
            <a:r>
              <a:rPr lang="en-US" b="0" i="0" dirty="0">
                <a:solidFill>
                  <a:schemeClr val="tx1"/>
                </a:solidFill>
                <a:effectLst/>
                <a:latin typeface="Roboto" panose="02000000000000000000" pitchFamily="2" charset="0"/>
              </a:rPr>
              <a:t>-Salary and left column are slightly correlated.</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-There is a slight correlation between promotion and the left column. people can leave if they did not get promoted in the last 5 years</a:t>
            </a:r>
          </a:p>
          <a:p>
            <a:pPr algn="l"/>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-some departments like sales &amp; technical have higher number of employees leaving the company.</a:t>
            </a:r>
          </a:p>
        </p:txBody>
      </p:sp>
    </p:spTree>
    <p:extLst>
      <p:ext uri="{BB962C8B-B14F-4D97-AF65-F5344CB8AC3E}">
        <p14:creationId xmlns:p14="http://schemas.microsoft.com/office/powerpoint/2010/main" val="37114040"/>
      </p:ext>
    </p:extLst>
  </p:cSld>
  <p:clrMapOvr>
    <a:masterClrMapping/>
  </p:clrMapOvr>
</p:sld>
</file>

<file path=ppt/theme/theme1.xml><?xml version="1.0" encoding="utf-8"?>
<a:theme xmlns:a="http://schemas.openxmlformats.org/drawingml/2006/main" name="Workflow Optimization by Slidesgo">
  <a:themeElements>
    <a:clrScheme name="Simple Light">
      <a:dk1>
        <a:srgbClr val="273238"/>
      </a:dk1>
      <a:lt1>
        <a:srgbClr val="465A65"/>
      </a:lt1>
      <a:dk2>
        <a:srgbClr val="546F7A"/>
      </a:dk2>
      <a:lt2>
        <a:srgbClr val="78909C"/>
      </a:lt2>
      <a:accent1>
        <a:srgbClr val="B0BFC6"/>
      </a:accent1>
      <a:accent2>
        <a:srgbClr val="CFD8DD"/>
      </a:accent2>
      <a:accent3>
        <a:srgbClr val="EBEFF2"/>
      </a:accent3>
      <a:accent4>
        <a:srgbClr val="FFFFFF"/>
      </a:accent4>
      <a:accent5>
        <a:srgbClr val="FFFFFF"/>
      </a:accent5>
      <a:accent6>
        <a:srgbClr val="FFFFFF"/>
      </a:accent6>
      <a:hlink>
        <a:srgbClr val="27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2686</TotalTime>
  <Words>914</Words>
  <Application>Microsoft Office PowerPoint</Application>
  <PresentationFormat>On-screen Show (16:9)</PresentationFormat>
  <Paragraphs>115</Paragraphs>
  <Slides>24</Slides>
  <Notes>23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 Narrow</vt:lpstr>
      <vt:lpstr>Roboto</vt:lpstr>
      <vt:lpstr>Poppins</vt:lpstr>
      <vt:lpstr>Google Sans</vt:lpstr>
      <vt:lpstr>Arial</vt:lpstr>
      <vt:lpstr>Open Sans</vt:lpstr>
      <vt:lpstr>Söhne</vt:lpstr>
      <vt:lpstr>Workflow Optimization by Slidesgo</vt:lpstr>
      <vt:lpstr>Employee Churn Analysis Project</vt:lpstr>
      <vt:lpstr>PowerPoint Presentation</vt:lpstr>
      <vt:lpstr>PowerPoint Presentation</vt:lpstr>
      <vt:lpstr>Project Construction</vt:lpstr>
      <vt:lpstr>Exploratory Data Analysis (EDA)</vt:lpstr>
      <vt:lpstr>Exploratory Data Analysis (EDA)</vt:lpstr>
      <vt:lpstr>Exploratory Data Analysis (EDA)</vt:lpstr>
      <vt:lpstr>Exploratory Data Analysis (EDA)</vt:lpstr>
      <vt:lpstr>Exploratory Data Analysis (EDA)</vt:lpstr>
      <vt:lpstr>Exploratory Data Analysis (EDA)</vt:lpstr>
      <vt:lpstr>Cluster Analysis</vt:lpstr>
      <vt:lpstr>Cluster Analysis</vt:lpstr>
      <vt:lpstr>Cluster Analysis</vt:lpstr>
      <vt:lpstr>Predictive Model Building</vt:lpstr>
      <vt:lpstr>Predictive Model Building</vt:lpstr>
      <vt:lpstr>Predictive Model Building</vt:lpstr>
      <vt:lpstr>Predictive Model Building</vt:lpstr>
      <vt:lpstr>Predictive Model Building</vt:lpstr>
      <vt:lpstr>Predictive Model Building</vt:lpstr>
      <vt:lpstr>Model Deployment</vt:lpstr>
      <vt:lpstr>PowerPoint Presentation</vt:lpstr>
      <vt:lpstr>PowerPoint Presentation</vt:lpstr>
      <vt:lpstr>Conclusion</vt:lpstr>
      <vt:lpstr>After trying different ML and DL classifiers we finally deployed XGB boost model which gave us the best classification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Churn Analysis Project</dc:title>
  <dc:creator>ساره</dc:creator>
  <cp:lastModifiedBy>Rahaf saeed</cp:lastModifiedBy>
  <cp:revision>14</cp:revision>
  <dcterms:modified xsi:type="dcterms:W3CDTF">2023-12-13T12:58:17Z</dcterms:modified>
</cp:coreProperties>
</file>